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embeddedFontLst>
    <p:embeddedFont>
      <p:font typeface="Gill Sans" panose="020B0604020202020204" charset="0"/>
      <p:regular r:id="rId44"/>
      <p:bold r:id="rId45"/>
    </p:embeddedFont>
    <p:embeddedFont>
      <p:font typeface="Impact" panose="020B0806030902050204" pitchFamily="34" charset="0"/>
      <p:regular r:id="rId46"/>
    </p:embeddedFont>
    <p:embeddedFont>
      <p:font typeface="Trebuchet MS" panose="020B0603020202020204" pitchFamily="34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g9+L6trw4r8a2uadsDMH2eMQPK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7" d="100"/>
          <a:sy n="27" d="100"/>
        </p:scale>
        <p:origin x="25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4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4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4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27" name="Google Shape;27;p43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4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43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0" name="Google Shape;30;p43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1" name="Google Shape;31;p43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2" name="Google Shape;32;p4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3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43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4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0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5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1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1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6" name="Google Shape;86;p51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5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2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52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5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3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3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53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5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3" name="Google Shape;103;p5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5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4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5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5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5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5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8" name="Google Shape;118;p55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55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6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6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56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5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7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5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8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8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5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4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4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4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4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4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4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4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4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4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4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42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4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4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4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4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12.xml"/><Relationship Id="rId18" Type="http://schemas.openxmlformats.org/officeDocument/2006/relationships/slide" Target="slide14.xml"/><Relationship Id="rId26" Type="http://schemas.openxmlformats.org/officeDocument/2006/relationships/slide" Target="slide36.xml"/><Relationship Id="rId3" Type="http://schemas.openxmlformats.org/officeDocument/2006/relationships/slide" Target="slide8.xml"/><Relationship Id="rId21" Type="http://schemas.openxmlformats.org/officeDocument/2006/relationships/slide" Target="slide30.xml"/><Relationship Id="rId7" Type="http://schemas.openxmlformats.org/officeDocument/2006/relationships/slide" Target="slide28.xml"/><Relationship Id="rId12" Type="http://schemas.openxmlformats.org/officeDocument/2006/relationships/slide" Target="slide24.xml"/><Relationship Id="rId17" Type="http://schemas.openxmlformats.org/officeDocument/2006/relationships/slide" Target="slide27.xml"/><Relationship Id="rId25" Type="http://schemas.openxmlformats.org/officeDocument/2006/relationships/slide" Target="slide34.xml"/><Relationship Id="rId2" Type="http://schemas.openxmlformats.org/officeDocument/2006/relationships/notesSlide" Target="../notesSlides/notesSlide6.xml"/><Relationship Id="rId16" Type="http://schemas.openxmlformats.org/officeDocument/2006/relationships/slide" Target="slide23.xml"/><Relationship Id="rId20" Type="http://schemas.openxmlformats.org/officeDocument/2006/relationships/slide" Target="slide33.xml"/><Relationship Id="rId29" Type="http://schemas.openxmlformats.org/officeDocument/2006/relationships/slide" Target="slide1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24" Type="http://schemas.openxmlformats.org/officeDocument/2006/relationships/slide" Target="slide32.xml"/><Relationship Id="rId5" Type="http://schemas.openxmlformats.org/officeDocument/2006/relationships/slide" Target="slide11.xml"/><Relationship Id="rId15" Type="http://schemas.openxmlformats.org/officeDocument/2006/relationships/slide" Target="slide22.xml"/><Relationship Id="rId23" Type="http://schemas.openxmlformats.org/officeDocument/2006/relationships/slide" Target="slide29.xml"/><Relationship Id="rId28" Type="http://schemas.openxmlformats.org/officeDocument/2006/relationships/slide" Target="slide7.xml"/><Relationship Id="rId10" Type="http://schemas.openxmlformats.org/officeDocument/2006/relationships/slide" Target="slide26.xml"/><Relationship Id="rId19" Type="http://schemas.openxmlformats.org/officeDocument/2006/relationships/slide" Target="slide20.xml"/><Relationship Id="rId4" Type="http://schemas.openxmlformats.org/officeDocument/2006/relationships/slide" Target="slide9.xml"/><Relationship Id="rId9" Type="http://schemas.openxmlformats.org/officeDocument/2006/relationships/slide" Target="slide19.xml"/><Relationship Id="rId14" Type="http://schemas.openxmlformats.org/officeDocument/2006/relationships/slide" Target="slide21.xml"/><Relationship Id="rId22" Type="http://schemas.openxmlformats.org/officeDocument/2006/relationships/slide" Target="slide35.xml"/><Relationship Id="rId27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slide" Target="slide37.xml"/><Relationship Id="rId7" Type="http://schemas.openxmlformats.org/officeDocument/2006/relationships/slide" Target="slide3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8.xml"/><Relationship Id="rId11" Type="http://schemas.openxmlformats.org/officeDocument/2006/relationships/image" Target="../media/image1.png"/><Relationship Id="rId5" Type="http://schemas.openxmlformats.org/officeDocument/2006/relationships/slide" Target="slide6.xml"/><Relationship Id="rId10" Type="http://schemas.openxmlformats.org/officeDocument/2006/relationships/slide" Target="slide41.xml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png"/><Relationship Id="rId3" Type="http://schemas.openxmlformats.org/officeDocument/2006/relationships/hyperlink" Target="https://www.youtube.com/watch?v=Ks-lKvKQ8f4" TargetMode="External"/><Relationship Id="rId7" Type="http://schemas.openxmlformats.org/officeDocument/2006/relationships/hyperlink" Target="https://www.youtube.com/watch?v=FtmlayhEcNo" TargetMode="External"/><Relationship Id="rId12" Type="http://schemas.openxmlformats.org/officeDocument/2006/relationships/hyperlink" Target="https://www.youtube.com/watch?v=ftLAgXeOJ8k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iB0dJwAWdtQ" TargetMode="External"/><Relationship Id="rId11" Type="http://schemas.openxmlformats.org/officeDocument/2006/relationships/hyperlink" Target="https://www.youtube.com/watch?v=jaGlgUI8Yok" TargetMode="External"/><Relationship Id="rId5" Type="http://schemas.openxmlformats.org/officeDocument/2006/relationships/hyperlink" Target="https://www.youtube.com/watch?v=awBQVJ39sKM" TargetMode="External"/><Relationship Id="rId15" Type="http://schemas.openxmlformats.org/officeDocument/2006/relationships/slide" Target="slide6.xml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hyperlink" Target="https://www.youtube.com/watch?v=0Y7rKm0aw8M" TargetMode="External"/><Relationship Id="rId14" Type="http://schemas.openxmlformats.org/officeDocument/2006/relationships/hyperlink" Target="https://www.youtube.com/watch?v=uRJ7OLQ--T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4.png"/><Relationship Id="rId3" Type="http://schemas.openxmlformats.org/officeDocument/2006/relationships/hyperlink" Target="https://www.youtube.com/watch?v=u5Hr3rNUZ24" TargetMode="External"/><Relationship Id="rId7" Type="http://schemas.openxmlformats.org/officeDocument/2006/relationships/hyperlink" Target="https://www.youtube.com/watch?v=E6OqBn98r54" TargetMode="External"/><Relationship Id="rId12" Type="http://schemas.openxmlformats.org/officeDocument/2006/relationships/hyperlink" Target="https://www.youtube.com/watch?v=Ufmhww_7XNo" TargetMode="External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6" Type="http://schemas.openxmlformats.org/officeDocument/2006/relationships/slide" Target="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RDsdplsAqK8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www.youtube.com/watch?v=--Cy6tulXcU" TargetMode="External"/><Relationship Id="rId15" Type="http://schemas.openxmlformats.org/officeDocument/2006/relationships/image" Target="../media/image15.png"/><Relationship Id="rId10" Type="http://schemas.openxmlformats.org/officeDocument/2006/relationships/hyperlink" Target="https://www.youtube.com/watch?v=QfAY5JsB7qY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www.youtube.com/watch?v=CWOq-PL396I" TargetMode="External"/><Relationship Id="rId14" Type="http://schemas.openxmlformats.org/officeDocument/2006/relationships/hyperlink" Target="https://www.youtube.com/watch?v=WK1t1-d2t1Y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18" Type="http://schemas.openxmlformats.org/officeDocument/2006/relationships/image" Target="../media/image10.png"/><Relationship Id="rId3" Type="http://schemas.openxmlformats.org/officeDocument/2006/relationships/hyperlink" Target="https://www.youtube.com/watch?v=Ji9vKgfWK88" TargetMode="External"/><Relationship Id="rId7" Type="http://schemas.openxmlformats.org/officeDocument/2006/relationships/hyperlink" Target="https://www.youtube.com/watch?v=BbjyOvFBrFI" TargetMode="External"/><Relationship Id="rId12" Type="http://schemas.openxmlformats.org/officeDocument/2006/relationships/hyperlink" Target="https://www.youtube.com/watch?v=BhQimqvU1tM" TargetMode="External"/><Relationship Id="rId17" Type="http://schemas.openxmlformats.org/officeDocument/2006/relationships/slide" Target="slide6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hyperlink" Target="https://www.youtube.com/watch?v=tI_4NXQeEM4" TargetMode="External"/><Relationship Id="rId15" Type="http://schemas.openxmlformats.org/officeDocument/2006/relationships/hyperlink" Target="https://www.youtube.com/watch?v=7FCNFuyyWTA" TargetMode="Externa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hyperlink" Target="https://www.youtube.com/watch?v=4pKly2JojMw" TargetMode="External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hyperlink" Target="https://www.youtube.com/watch?v=P8uHMMmWMHQ" TargetMode="External"/><Relationship Id="rId18" Type="http://schemas.openxmlformats.org/officeDocument/2006/relationships/image" Target="../media/image31.png"/><Relationship Id="rId3" Type="http://schemas.openxmlformats.org/officeDocument/2006/relationships/hyperlink" Target="https://www.youtube.com/watch?v=VaoV1PrYft4" TargetMode="External"/><Relationship Id="rId7" Type="http://schemas.openxmlformats.org/officeDocument/2006/relationships/hyperlink" Target="https://www.youtube.com/watch?v=sTANio_2E0Q" TargetMode="External"/><Relationship Id="rId12" Type="http://schemas.openxmlformats.org/officeDocument/2006/relationships/image" Target="../media/image28.png"/><Relationship Id="rId17" Type="http://schemas.openxmlformats.org/officeDocument/2006/relationships/hyperlink" Target="https://www.youtube.com/watch?v=M-8FvC3GD8c" TargetMode="Externa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0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hyperlink" Target="https://www.youtube.com/watch?v=6hZIzMpHl-c" TargetMode="External"/><Relationship Id="rId5" Type="http://schemas.openxmlformats.org/officeDocument/2006/relationships/hyperlink" Target="https://www.youtube.com/watch?v=b1H3xO3x_Js" TargetMode="External"/><Relationship Id="rId15" Type="http://schemas.openxmlformats.org/officeDocument/2006/relationships/hyperlink" Target="https://www.youtube.com/watch?v=Nw2oBIrQGLo" TargetMode="External"/><Relationship Id="rId10" Type="http://schemas.openxmlformats.org/officeDocument/2006/relationships/image" Target="../media/image27.png"/><Relationship Id="rId19" Type="http://schemas.openxmlformats.org/officeDocument/2006/relationships/slide" Target="slide6.xml"/><Relationship Id="rId4" Type="http://schemas.openxmlformats.org/officeDocument/2006/relationships/image" Target="../media/image24.png"/><Relationship Id="rId9" Type="http://schemas.openxmlformats.org/officeDocument/2006/relationships/hyperlink" Target="https://www.youtube.com/watch?v=4ZpkRAcgws4" TargetMode="External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www.youtube.com/watch?v=_knIf9vF4k4" TargetMode="External"/><Relationship Id="rId18" Type="http://schemas.openxmlformats.org/officeDocument/2006/relationships/image" Target="../media/image39.png"/><Relationship Id="rId3" Type="http://schemas.openxmlformats.org/officeDocument/2006/relationships/hyperlink" Target="https://www.youtube.com/watch?v=xLHA5g-82vY" TargetMode="External"/><Relationship Id="rId7" Type="http://schemas.openxmlformats.org/officeDocument/2006/relationships/hyperlink" Target="https://www.youtube.com/watch?v=xvn3HlSxYdM" TargetMode="External"/><Relationship Id="rId12" Type="http://schemas.openxmlformats.org/officeDocument/2006/relationships/image" Target="../media/image36.png"/><Relationship Id="rId17" Type="http://schemas.openxmlformats.org/officeDocument/2006/relationships/hyperlink" Target="https://www.youtube.com/watch?v=ciwCPouN978" TargetMode="Externa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hyperlink" Target="https://www.youtube.com/watch?v=bDjeRqqQu2A" TargetMode="External"/><Relationship Id="rId5" Type="http://schemas.openxmlformats.org/officeDocument/2006/relationships/hyperlink" Target="https://www.youtube.com/watch?v=TkaYafQ-XC4" TargetMode="External"/><Relationship Id="rId15" Type="http://schemas.openxmlformats.org/officeDocument/2006/relationships/hyperlink" Target="https://www.youtube.com/watch?v=Q-DwUmV2Igs" TargetMode="External"/><Relationship Id="rId10" Type="http://schemas.openxmlformats.org/officeDocument/2006/relationships/image" Target="../media/image35.png"/><Relationship Id="rId19" Type="http://schemas.openxmlformats.org/officeDocument/2006/relationships/slide" Target="slide6.xml"/><Relationship Id="rId4" Type="http://schemas.openxmlformats.org/officeDocument/2006/relationships/image" Target="../media/image32.png"/><Relationship Id="rId9" Type="http://schemas.openxmlformats.org/officeDocument/2006/relationships/hyperlink" Target="https://www.youtube.com/watch?v=Lscqihirc3c" TargetMode="External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hyperlink" Target="https://www.youtube.com/watch?v=50kH47ZztHs" TargetMode="External"/><Relationship Id="rId18" Type="http://schemas.openxmlformats.org/officeDocument/2006/relationships/image" Target="../media/image47.png"/><Relationship Id="rId3" Type="http://schemas.openxmlformats.org/officeDocument/2006/relationships/hyperlink" Target="https://www.youtube.com/watch?v=sjmsApWcyCU" TargetMode="External"/><Relationship Id="rId7" Type="http://schemas.openxmlformats.org/officeDocument/2006/relationships/hyperlink" Target="https://www.youtube.com/watch?v=ml6cT4AZdqI" TargetMode="External"/><Relationship Id="rId12" Type="http://schemas.openxmlformats.org/officeDocument/2006/relationships/image" Target="../media/image44.png"/><Relationship Id="rId17" Type="http://schemas.openxmlformats.org/officeDocument/2006/relationships/hyperlink" Target="https://www.youtube.com/watch?v=tb7dWAOy7zo" TargetMode="Externa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6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hyperlink" Target="https://www.youtube.com/watch?v=zXK6oXwRr1U" TargetMode="External"/><Relationship Id="rId5" Type="http://schemas.openxmlformats.org/officeDocument/2006/relationships/hyperlink" Target="https://www.youtube.com/watch?v=-YJXpabrX4k" TargetMode="External"/><Relationship Id="rId15" Type="http://schemas.openxmlformats.org/officeDocument/2006/relationships/hyperlink" Target="https://www.youtube.com/watch?v=hQU08BlmYG4" TargetMode="External"/><Relationship Id="rId10" Type="http://schemas.openxmlformats.org/officeDocument/2006/relationships/image" Target="../media/image43.png"/><Relationship Id="rId19" Type="http://schemas.openxmlformats.org/officeDocument/2006/relationships/slide" Target="slide6.xml"/><Relationship Id="rId4" Type="http://schemas.openxmlformats.org/officeDocument/2006/relationships/image" Target="../media/image40.png"/><Relationship Id="rId9" Type="http://schemas.openxmlformats.org/officeDocument/2006/relationships/hyperlink" Target="https://www.youtube.com/watch?v=M60AVSKVqUA" TargetMode="External"/><Relationship Id="rId1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slide" Target="slide6.xml"/><Relationship Id="rId18" Type="http://schemas.openxmlformats.org/officeDocument/2006/relationships/image" Target="../media/image54.png"/><Relationship Id="rId3" Type="http://schemas.openxmlformats.org/officeDocument/2006/relationships/hyperlink" Target="https://www.youtube.com/watch?v=Rz0go1pTda8" TargetMode="External"/><Relationship Id="rId21" Type="http://schemas.openxmlformats.org/officeDocument/2006/relationships/image" Target="../media/image55.png"/><Relationship Id="rId7" Type="http://schemas.openxmlformats.org/officeDocument/2006/relationships/hyperlink" Target="https://www.youtube.com/watch?v=6v-a_dpwhro" TargetMode="External"/><Relationship Id="rId12" Type="http://schemas.openxmlformats.org/officeDocument/2006/relationships/image" Target="../media/image52.png"/><Relationship Id="rId17" Type="http://schemas.openxmlformats.org/officeDocument/2006/relationships/hyperlink" Target="https://www.youtube.com/watch?v=Uy1yab7jAcU" TargetMode="Externa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3.png"/><Relationship Id="rId20" Type="http://schemas.openxmlformats.org/officeDocument/2006/relationships/hyperlink" Target="https://www.youtube.com/watch?v=lEWcBIvqjDk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hyperlink" Target="https://www.youtube.com/watch?v=qGKGNzNbWjU" TargetMode="External"/><Relationship Id="rId5" Type="http://schemas.openxmlformats.org/officeDocument/2006/relationships/hyperlink" Target="https://www.youtube.com/watch?v=4wzoy_J3I_c" TargetMode="External"/><Relationship Id="rId15" Type="http://schemas.openxmlformats.org/officeDocument/2006/relationships/hyperlink" Target="https://www.youtube.com/watch?v=sX05HHni9Wk" TargetMode="External"/><Relationship Id="rId10" Type="http://schemas.openxmlformats.org/officeDocument/2006/relationships/image" Target="../media/image51.png"/><Relationship Id="rId19" Type="http://schemas.openxmlformats.org/officeDocument/2006/relationships/slide" Target="slide15.xml"/><Relationship Id="rId4" Type="http://schemas.openxmlformats.org/officeDocument/2006/relationships/image" Target="../media/image48.png"/><Relationship Id="rId9" Type="http://schemas.openxmlformats.org/officeDocument/2006/relationships/hyperlink" Target="https://www.youtube.com/watch?v=-8o8wMgAT-Y" TargetMode="External"/><Relationship Id="rId1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hyperlink" Target="https://www.youtube.com/watch?v=faE7889AIaU" TargetMode="External"/><Relationship Id="rId18" Type="http://schemas.openxmlformats.org/officeDocument/2006/relationships/image" Target="../media/image61.png"/><Relationship Id="rId3" Type="http://schemas.openxmlformats.org/officeDocument/2006/relationships/slide" Target="slide6.xml"/><Relationship Id="rId21" Type="http://schemas.openxmlformats.org/officeDocument/2006/relationships/hyperlink" Target="https://www.youtube.com/watch?v=UW7b-hDt2Ok" TargetMode="External"/><Relationship Id="rId7" Type="http://schemas.openxmlformats.org/officeDocument/2006/relationships/hyperlink" Target="https://www.youtube.com/watch?v=4hdR8Mlib3M" TargetMode="External"/><Relationship Id="rId12" Type="http://schemas.openxmlformats.org/officeDocument/2006/relationships/image" Target="../media/image58.png"/><Relationship Id="rId17" Type="http://schemas.openxmlformats.org/officeDocument/2006/relationships/hyperlink" Target="https://www.youtube.com/watch?v=o-ZCP91mjeE" TargetMode="Externa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0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11" Type="http://schemas.openxmlformats.org/officeDocument/2006/relationships/hyperlink" Target="https://www.youtube.com/watch?v=HCtg5QDD_r0" TargetMode="External"/><Relationship Id="rId5" Type="http://schemas.openxmlformats.org/officeDocument/2006/relationships/slide" Target="slide16.xml"/><Relationship Id="rId15" Type="http://schemas.openxmlformats.org/officeDocument/2006/relationships/hyperlink" Target="https://www.youtube.com/watch?v=QPXQcCyRFt0" TargetMode="External"/><Relationship Id="rId10" Type="http://schemas.openxmlformats.org/officeDocument/2006/relationships/image" Target="../media/image57.png"/><Relationship Id="rId19" Type="http://schemas.openxmlformats.org/officeDocument/2006/relationships/hyperlink" Target="https://www.youtube.com/watch?v=bbF8FZx2wYI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www.youtube.com/watch?v=8zGzJdPB-1A" TargetMode="External"/><Relationship Id="rId14" Type="http://schemas.openxmlformats.org/officeDocument/2006/relationships/image" Target="../media/image59.png"/><Relationship Id="rId22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hyperlink" Target="https://www.youtube.com/watch?v=hyBelN_EgS8" TargetMode="External"/><Relationship Id="rId18" Type="http://schemas.openxmlformats.org/officeDocument/2006/relationships/image" Target="../media/image69.png"/><Relationship Id="rId3" Type="http://schemas.openxmlformats.org/officeDocument/2006/relationships/slide" Target="slide6.xml"/><Relationship Id="rId21" Type="http://schemas.openxmlformats.org/officeDocument/2006/relationships/hyperlink" Target="https://www.youtube.com/watch?v=QGYXh_G8X6A" TargetMode="External"/><Relationship Id="rId7" Type="http://schemas.openxmlformats.org/officeDocument/2006/relationships/hyperlink" Target="https://www.youtube.com/watch?v=4hdR8Mlib3M" TargetMode="External"/><Relationship Id="rId12" Type="http://schemas.openxmlformats.org/officeDocument/2006/relationships/image" Target="../media/image66.png"/><Relationship Id="rId17" Type="http://schemas.openxmlformats.org/officeDocument/2006/relationships/hyperlink" Target="https://www.youtube.com/watch?v=Z42mwuX_Xj8" TargetMode="External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8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5.xml"/><Relationship Id="rId11" Type="http://schemas.openxmlformats.org/officeDocument/2006/relationships/hyperlink" Target="https://www.youtube.com/watch?v=88Ot2ReVHkw" TargetMode="External"/><Relationship Id="rId24" Type="http://schemas.openxmlformats.org/officeDocument/2006/relationships/slide" Target="slide16.xml"/><Relationship Id="rId5" Type="http://schemas.openxmlformats.org/officeDocument/2006/relationships/slide" Target="slide14.xml"/><Relationship Id="rId15" Type="http://schemas.openxmlformats.org/officeDocument/2006/relationships/hyperlink" Target="https://www.youtube.com/watch?v=Na1rzigYlSU" TargetMode="External"/><Relationship Id="rId23" Type="http://schemas.openxmlformats.org/officeDocument/2006/relationships/slide" Target="slide17.xml"/><Relationship Id="rId10" Type="http://schemas.openxmlformats.org/officeDocument/2006/relationships/image" Target="../media/image65.png"/><Relationship Id="rId19" Type="http://schemas.openxmlformats.org/officeDocument/2006/relationships/hyperlink" Target="https://www.youtube.com/watch?v=evqn3sgS1lU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www.youtube.com/watch?v=cABsHbhqv7Q" TargetMode="External"/><Relationship Id="rId14" Type="http://schemas.openxmlformats.org/officeDocument/2006/relationships/image" Target="../media/image67.png"/><Relationship Id="rId22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5.png"/><Relationship Id="rId18" Type="http://schemas.openxmlformats.org/officeDocument/2006/relationships/hyperlink" Target="https://www.youtube.com/watch?v=2iDqBO34ieA" TargetMode="External"/><Relationship Id="rId3" Type="http://schemas.openxmlformats.org/officeDocument/2006/relationships/slide" Target="slide6.xml"/><Relationship Id="rId21" Type="http://schemas.openxmlformats.org/officeDocument/2006/relationships/hyperlink" Target="https://www.youtube.com/watch?v=QvWzWqLk8iQ" TargetMode="External"/><Relationship Id="rId7" Type="http://schemas.openxmlformats.org/officeDocument/2006/relationships/hyperlink" Target="https://www.youtube.com/watch?v=nMpSKmcdXBI" TargetMode="External"/><Relationship Id="rId12" Type="http://schemas.openxmlformats.org/officeDocument/2006/relationships/hyperlink" Target="https://www.youtube.com/watch?v=oLxPLLr1oPk" TargetMode="External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6" Type="http://schemas.openxmlformats.org/officeDocument/2006/relationships/hyperlink" Target="https://www.youtube.com/watch?v=f1DCBvypjNw" TargetMode="Externa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6.xml"/><Relationship Id="rId11" Type="http://schemas.openxmlformats.org/officeDocument/2006/relationships/image" Target="../media/image74.png"/><Relationship Id="rId5" Type="http://schemas.openxmlformats.org/officeDocument/2006/relationships/slide" Target="slide14.xml"/><Relationship Id="rId15" Type="http://schemas.openxmlformats.org/officeDocument/2006/relationships/image" Target="../media/image76.png"/><Relationship Id="rId23" Type="http://schemas.openxmlformats.org/officeDocument/2006/relationships/slide" Target="slide18.xml"/><Relationship Id="rId10" Type="http://schemas.openxmlformats.org/officeDocument/2006/relationships/image" Target="../media/image73.png"/><Relationship Id="rId19" Type="http://schemas.openxmlformats.org/officeDocument/2006/relationships/image" Target="../media/image78.png"/><Relationship Id="rId4" Type="http://schemas.openxmlformats.org/officeDocument/2006/relationships/image" Target="../media/image10.png"/><Relationship Id="rId9" Type="http://schemas.openxmlformats.org/officeDocument/2006/relationships/hyperlink" Target="https://www.youtube.com/watch?v=ybn_SO990go" TargetMode="External"/><Relationship Id="rId14" Type="http://schemas.openxmlformats.org/officeDocument/2006/relationships/hyperlink" Target="https://www.youtube.com/watch?v=sX05HHni9Wk&amp;t=5s" TargetMode="External"/><Relationship Id="rId22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2.png"/><Relationship Id="rId3" Type="http://schemas.openxmlformats.org/officeDocument/2006/relationships/slide" Target="slide6.xml"/><Relationship Id="rId7" Type="http://schemas.openxmlformats.org/officeDocument/2006/relationships/hyperlink" Target="https://www.youtube.com/watch?v=3jPs9Zz8Nf4" TargetMode="External"/><Relationship Id="rId12" Type="http://schemas.openxmlformats.org/officeDocument/2006/relationships/hyperlink" Target="https://www.youtube.com/watch?v=BYnBVFa3DZw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7.xml"/><Relationship Id="rId11" Type="http://schemas.openxmlformats.org/officeDocument/2006/relationships/image" Target="../media/image81.png"/><Relationship Id="rId5" Type="http://schemas.openxmlformats.org/officeDocument/2006/relationships/slide" Target="slide14.xml"/><Relationship Id="rId10" Type="http://schemas.openxmlformats.org/officeDocument/2006/relationships/hyperlink" Target="https://www.youtube.com/watch?v=MNFdY4cZtWY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hyperlink" Target="https://www.youtube.com/watch?v=okxbGxbj03s" TargetMode="External"/><Relationship Id="rId18" Type="http://schemas.openxmlformats.org/officeDocument/2006/relationships/image" Target="../media/image90.png"/><Relationship Id="rId3" Type="http://schemas.openxmlformats.org/officeDocument/2006/relationships/hyperlink" Target="https://www.youtube.com/watch?v=sjKfIvxdUp0" TargetMode="External"/><Relationship Id="rId7" Type="http://schemas.openxmlformats.org/officeDocument/2006/relationships/hyperlink" Target="https://www.youtube.com/watch?v=tdwH6eSV8jM" TargetMode="External"/><Relationship Id="rId12" Type="http://schemas.openxmlformats.org/officeDocument/2006/relationships/image" Target="../media/image87.png"/><Relationship Id="rId17" Type="http://schemas.openxmlformats.org/officeDocument/2006/relationships/hyperlink" Target="https://www.youtube.com/watch?v=sEaihJU9seg" TargetMode="Externa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89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11" Type="http://schemas.openxmlformats.org/officeDocument/2006/relationships/hyperlink" Target="https://www.youtube.com/watch?v=RH7OTL4zK-w" TargetMode="External"/><Relationship Id="rId5" Type="http://schemas.openxmlformats.org/officeDocument/2006/relationships/hyperlink" Target="https://www.youtube.com/watch?v=YkwMW1tfeoc" TargetMode="External"/><Relationship Id="rId15" Type="http://schemas.openxmlformats.org/officeDocument/2006/relationships/hyperlink" Target="https://www.youtube.com/watch?v=NzToFn29mxY" TargetMode="External"/><Relationship Id="rId10" Type="http://schemas.openxmlformats.org/officeDocument/2006/relationships/image" Target="../media/image86.png"/><Relationship Id="rId19" Type="http://schemas.openxmlformats.org/officeDocument/2006/relationships/slide" Target="slide6.xml"/><Relationship Id="rId4" Type="http://schemas.openxmlformats.org/officeDocument/2006/relationships/image" Target="../media/image83.png"/><Relationship Id="rId9" Type="http://schemas.openxmlformats.org/officeDocument/2006/relationships/hyperlink" Target="https://www.youtube.com/watch?v=2XbILyWFJyw" TargetMode="External"/><Relationship Id="rId1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hyperlink" Target="https://www.youtube.com/watch?v=PGyKCMGo_r0" TargetMode="External"/><Relationship Id="rId18" Type="http://schemas.openxmlformats.org/officeDocument/2006/relationships/image" Target="../media/image98.png"/><Relationship Id="rId3" Type="http://schemas.openxmlformats.org/officeDocument/2006/relationships/hyperlink" Target="https://www.youtube.com/watch?v=rptV4dEJUx4" TargetMode="External"/><Relationship Id="rId7" Type="http://schemas.openxmlformats.org/officeDocument/2006/relationships/hyperlink" Target="https://www.youtube.com/watch?v=NFihdhNFhdo" TargetMode="External"/><Relationship Id="rId12" Type="http://schemas.openxmlformats.org/officeDocument/2006/relationships/image" Target="../media/image95.png"/><Relationship Id="rId17" Type="http://schemas.openxmlformats.org/officeDocument/2006/relationships/hyperlink" Target="https://www.youtube.com/watch?v=CI7oITd5pCo" TargetMode="External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9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11" Type="http://schemas.openxmlformats.org/officeDocument/2006/relationships/hyperlink" Target="https://www.youtube.com/watch?v=neBQT0z3xk0" TargetMode="External"/><Relationship Id="rId5" Type="http://schemas.openxmlformats.org/officeDocument/2006/relationships/hyperlink" Target="https://www.youtube.com/watch?v=L3uqB6FCu5U" TargetMode="External"/><Relationship Id="rId15" Type="http://schemas.openxmlformats.org/officeDocument/2006/relationships/hyperlink" Target="https://www.youtube.com/watch?v=NdmhKBt82oE" TargetMode="External"/><Relationship Id="rId10" Type="http://schemas.openxmlformats.org/officeDocument/2006/relationships/image" Target="../media/image94.png"/><Relationship Id="rId19" Type="http://schemas.openxmlformats.org/officeDocument/2006/relationships/slide" Target="slide6.xml"/><Relationship Id="rId4" Type="http://schemas.openxmlformats.org/officeDocument/2006/relationships/image" Target="../media/image91.png"/><Relationship Id="rId9" Type="http://schemas.openxmlformats.org/officeDocument/2006/relationships/hyperlink" Target="https://www.youtube.com/watch?v=N0VbSpQMjkA" TargetMode="External"/><Relationship Id="rId14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hyperlink" Target="https://www.youtube.com/watch?v=rFkGpsZ5HR8" TargetMode="External"/><Relationship Id="rId18" Type="http://schemas.openxmlformats.org/officeDocument/2006/relationships/image" Target="../media/image106.png"/><Relationship Id="rId3" Type="http://schemas.openxmlformats.org/officeDocument/2006/relationships/hyperlink" Target="https://www.youtube.com/watch?v=Kyv9iJf0gT8" TargetMode="External"/><Relationship Id="rId7" Type="http://schemas.openxmlformats.org/officeDocument/2006/relationships/hyperlink" Target="https://www.youtube.com/watch?v=JkVHrA5o23o" TargetMode="External"/><Relationship Id="rId12" Type="http://schemas.openxmlformats.org/officeDocument/2006/relationships/image" Target="../media/image103.png"/><Relationship Id="rId17" Type="http://schemas.openxmlformats.org/officeDocument/2006/relationships/hyperlink" Target="https://www.youtube.com/watch?v=Hc7V7MJCTc8" TargetMode="External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05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11" Type="http://schemas.openxmlformats.org/officeDocument/2006/relationships/hyperlink" Target="https://www.youtube.com/watch?v=yv2XE_Ut3KU" TargetMode="External"/><Relationship Id="rId5" Type="http://schemas.openxmlformats.org/officeDocument/2006/relationships/hyperlink" Target="https://www.youtube.com/watch?v=Hr-p7TikhPI" TargetMode="External"/><Relationship Id="rId15" Type="http://schemas.openxmlformats.org/officeDocument/2006/relationships/hyperlink" Target="https://www.youtube.com/watch?v=wPpObC5PnwM" TargetMode="External"/><Relationship Id="rId10" Type="http://schemas.openxmlformats.org/officeDocument/2006/relationships/image" Target="../media/image102.png"/><Relationship Id="rId19" Type="http://schemas.openxmlformats.org/officeDocument/2006/relationships/slide" Target="slide6.xml"/><Relationship Id="rId4" Type="http://schemas.openxmlformats.org/officeDocument/2006/relationships/image" Target="../media/image99.png"/><Relationship Id="rId9" Type="http://schemas.openxmlformats.org/officeDocument/2006/relationships/hyperlink" Target="https://www.youtube.com/watch?v=fHfTCd2q-rg" TargetMode="External"/><Relationship Id="rId14" Type="http://schemas.openxmlformats.org/officeDocument/2006/relationships/image" Target="../media/image10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hyperlink" Target="https://www.youtube.com/watch?v=u0_1QBQ8Syk" TargetMode="External"/><Relationship Id="rId18" Type="http://schemas.openxmlformats.org/officeDocument/2006/relationships/image" Target="../media/image114.png"/><Relationship Id="rId3" Type="http://schemas.openxmlformats.org/officeDocument/2006/relationships/hyperlink" Target="https://www.youtube.com/watch?v=d3LPrhI0v-w" TargetMode="External"/><Relationship Id="rId7" Type="http://schemas.openxmlformats.org/officeDocument/2006/relationships/hyperlink" Target="https://www.youtube.com/watch?v=pnKCGY9ZocA" TargetMode="External"/><Relationship Id="rId12" Type="http://schemas.openxmlformats.org/officeDocument/2006/relationships/image" Target="../media/image111.png"/><Relationship Id="rId17" Type="http://schemas.openxmlformats.org/officeDocument/2006/relationships/hyperlink" Target="https://www.youtube.com/watch?v=xbVr38Bhe7E" TargetMode="External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13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.png"/><Relationship Id="rId11" Type="http://schemas.openxmlformats.org/officeDocument/2006/relationships/hyperlink" Target="https://www.youtube.com/watch?v=rN0h6EZd6TM" TargetMode="External"/><Relationship Id="rId5" Type="http://schemas.openxmlformats.org/officeDocument/2006/relationships/hyperlink" Target="https://www.youtube.com/watch?v=SbFqQarDM50" TargetMode="External"/><Relationship Id="rId15" Type="http://schemas.openxmlformats.org/officeDocument/2006/relationships/hyperlink" Target="https://www.youtube.com/watch?v=14ou-fplEi4" TargetMode="External"/><Relationship Id="rId10" Type="http://schemas.openxmlformats.org/officeDocument/2006/relationships/image" Target="../media/image110.png"/><Relationship Id="rId19" Type="http://schemas.openxmlformats.org/officeDocument/2006/relationships/slide" Target="slide6.xml"/><Relationship Id="rId4" Type="http://schemas.openxmlformats.org/officeDocument/2006/relationships/image" Target="../media/image107.png"/><Relationship Id="rId9" Type="http://schemas.openxmlformats.org/officeDocument/2006/relationships/hyperlink" Target="https://www.youtube.com/watch?v=fAUckPMJKSY" TargetMode="External"/><Relationship Id="rId14" Type="http://schemas.openxmlformats.org/officeDocument/2006/relationships/image" Target="../media/image1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hyperlink" Target="https://www.youtube.com/watch?v=Xl_B45DpMLU" TargetMode="External"/><Relationship Id="rId18" Type="http://schemas.openxmlformats.org/officeDocument/2006/relationships/image" Target="../media/image122.png"/><Relationship Id="rId3" Type="http://schemas.openxmlformats.org/officeDocument/2006/relationships/hyperlink" Target="https://www.youtube.com/watch?v=d4S4twjeWTs" TargetMode="External"/><Relationship Id="rId7" Type="http://schemas.openxmlformats.org/officeDocument/2006/relationships/hyperlink" Target="https://www.youtube.com/watch?v=k0PSUDvLi8E" TargetMode="External"/><Relationship Id="rId12" Type="http://schemas.openxmlformats.org/officeDocument/2006/relationships/image" Target="../media/image119.png"/><Relationship Id="rId17" Type="http://schemas.openxmlformats.org/officeDocument/2006/relationships/hyperlink" Target="https://www.youtube.com/watch?v=YF_P1ZzYgjA" TargetMode="External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21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11" Type="http://schemas.openxmlformats.org/officeDocument/2006/relationships/hyperlink" Target="https://www.youtube.com/watch?v=ZToicYcHIOU&amp;t=31s" TargetMode="External"/><Relationship Id="rId5" Type="http://schemas.openxmlformats.org/officeDocument/2006/relationships/hyperlink" Target="https://www.youtube.com/watch?v=4pLUleLdwY4" TargetMode="External"/><Relationship Id="rId15" Type="http://schemas.openxmlformats.org/officeDocument/2006/relationships/hyperlink" Target="https://www.youtube.com/watch?v=syx3a1_LeFo" TargetMode="External"/><Relationship Id="rId10" Type="http://schemas.openxmlformats.org/officeDocument/2006/relationships/image" Target="../media/image118.png"/><Relationship Id="rId19" Type="http://schemas.openxmlformats.org/officeDocument/2006/relationships/slide" Target="slide6.xml"/><Relationship Id="rId4" Type="http://schemas.openxmlformats.org/officeDocument/2006/relationships/image" Target="../media/image115.png"/><Relationship Id="rId9" Type="http://schemas.openxmlformats.org/officeDocument/2006/relationships/hyperlink" Target="https://www.youtube.com/watch?v=inpok4MKVLM" TargetMode="External"/><Relationship Id="rId14" Type="http://schemas.openxmlformats.org/officeDocument/2006/relationships/image" Target="../media/image1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hyperlink" Target="https://www.youtube.com/watch?v=vIE1FPNDQTs" TargetMode="External"/><Relationship Id="rId18" Type="http://schemas.openxmlformats.org/officeDocument/2006/relationships/image" Target="../media/image130.png"/><Relationship Id="rId3" Type="http://schemas.openxmlformats.org/officeDocument/2006/relationships/hyperlink" Target="https://www.youtube.com/watch?v=K-PpDkbcNGo" TargetMode="External"/><Relationship Id="rId7" Type="http://schemas.openxmlformats.org/officeDocument/2006/relationships/hyperlink" Target="https://www.youtube.com/watch?v=K5I1QbVF1EI" TargetMode="External"/><Relationship Id="rId12" Type="http://schemas.openxmlformats.org/officeDocument/2006/relationships/image" Target="../media/image127.png"/><Relationship Id="rId17" Type="http://schemas.openxmlformats.org/officeDocument/2006/relationships/hyperlink" Target="https://www.youtube.com/watch?v=qyeB2Wdh3cc" TargetMode="External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29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4.png"/><Relationship Id="rId11" Type="http://schemas.openxmlformats.org/officeDocument/2006/relationships/hyperlink" Target="https://www.youtube.com/watch?v=Vmf1hx5TPNg" TargetMode="External"/><Relationship Id="rId5" Type="http://schemas.openxmlformats.org/officeDocument/2006/relationships/hyperlink" Target="https://www.youtube.com/watch?v=oQYBFhPbslw" TargetMode="External"/><Relationship Id="rId15" Type="http://schemas.openxmlformats.org/officeDocument/2006/relationships/hyperlink" Target="https://www.youtube.com/watch?v=R13LDVZDlOc" TargetMode="External"/><Relationship Id="rId10" Type="http://schemas.openxmlformats.org/officeDocument/2006/relationships/image" Target="../media/image126.png"/><Relationship Id="rId19" Type="http://schemas.openxmlformats.org/officeDocument/2006/relationships/slide" Target="slide6.xml"/><Relationship Id="rId4" Type="http://schemas.openxmlformats.org/officeDocument/2006/relationships/image" Target="../media/image123.png"/><Relationship Id="rId9" Type="http://schemas.openxmlformats.org/officeDocument/2006/relationships/hyperlink" Target="https://www.youtube.com/watch?v=03PFoL6JvQg" TargetMode="External"/><Relationship Id="rId14" Type="http://schemas.openxmlformats.org/officeDocument/2006/relationships/image" Target="../media/image1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hyperlink" Target="https://www.youtube.com/watch?v=0OLiAtvhmpo" TargetMode="External"/><Relationship Id="rId18" Type="http://schemas.openxmlformats.org/officeDocument/2006/relationships/image" Target="../media/image138.png"/><Relationship Id="rId3" Type="http://schemas.openxmlformats.org/officeDocument/2006/relationships/hyperlink" Target="https://www.youtube.com/watch?v=ymigWt5TOV8" TargetMode="External"/><Relationship Id="rId7" Type="http://schemas.openxmlformats.org/officeDocument/2006/relationships/hyperlink" Target="https://www.youtube.com/watch?v=DBwDmcgwSRM" TargetMode="External"/><Relationship Id="rId12" Type="http://schemas.openxmlformats.org/officeDocument/2006/relationships/image" Target="../media/image135.png"/><Relationship Id="rId17" Type="http://schemas.openxmlformats.org/officeDocument/2006/relationships/hyperlink" Target="https://www.youtube.com/watch?v=cLJfmPaKb1M" TargetMode="External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3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2.png"/><Relationship Id="rId11" Type="http://schemas.openxmlformats.org/officeDocument/2006/relationships/hyperlink" Target="https://www.youtube.com/watch?v=RoYxG0avSfY" TargetMode="External"/><Relationship Id="rId5" Type="http://schemas.openxmlformats.org/officeDocument/2006/relationships/hyperlink" Target="https://www.youtube.com/watch?v=GV2qtIOrMgs&amp;t=608s" TargetMode="External"/><Relationship Id="rId15" Type="http://schemas.openxmlformats.org/officeDocument/2006/relationships/hyperlink" Target="https://www.youtube.com/watch?v=iWz8JfaOVjM" TargetMode="External"/><Relationship Id="rId10" Type="http://schemas.openxmlformats.org/officeDocument/2006/relationships/image" Target="../media/image134.png"/><Relationship Id="rId19" Type="http://schemas.openxmlformats.org/officeDocument/2006/relationships/slide" Target="slide6.xml"/><Relationship Id="rId4" Type="http://schemas.openxmlformats.org/officeDocument/2006/relationships/image" Target="../media/image131.png"/><Relationship Id="rId9" Type="http://schemas.openxmlformats.org/officeDocument/2006/relationships/hyperlink" Target="https://www.youtube.com/watch?v=QRZcZgSgSHI" TargetMode="External"/><Relationship Id="rId14" Type="http://schemas.openxmlformats.org/officeDocument/2006/relationships/image" Target="../media/image1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hyperlink" Target="https://www.youtube.com/watch?v=SCOoZqNcXLM" TargetMode="External"/><Relationship Id="rId18" Type="http://schemas.openxmlformats.org/officeDocument/2006/relationships/image" Target="../media/image146.png"/><Relationship Id="rId3" Type="http://schemas.openxmlformats.org/officeDocument/2006/relationships/hyperlink" Target="https://www.youtube.com/watch?v=dRngqiyLQ3Y" TargetMode="External"/><Relationship Id="rId7" Type="http://schemas.openxmlformats.org/officeDocument/2006/relationships/hyperlink" Target="https://www.youtube.com/watch?v=kTvHJe6_h1c" TargetMode="External"/><Relationship Id="rId12" Type="http://schemas.openxmlformats.org/officeDocument/2006/relationships/image" Target="../media/image143.png"/><Relationship Id="rId17" Type="http://schemas.openxmlformats.org/officeDocument/2006/relationships/hyperlink" Target="https://www.youtube.com/watch?v=YxGWaeigAX4" TargetMode="External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45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0.png"/><Relationship Id="rId11" Type="http://schemas.openxmlformats.org/officeDocument/2006/relationships/hyperlink" Target="https://www.youtube.com/watch?v=H9qYZjBVHkU" TargetMode="External"/><Relationship Id="rId5" Type="http://schemas.openxmlformats.org/officeDocument/2006/relationships/hyperlink" Target="https://www.youtube.com/watch?v=XIeCMhNWFQQ" TargetMode="External"/><Relationship Id="rId15" Type="http://schemas.openxmlformats.org/officeDocument/2006/relationships/hyperlink" Target="https://www.youtube.com/watch?v=smBLx-J8qpk" TargetMode="External"/><Relationship Id="rId10" Type="http://schemas.openxmlformats.org/officeDocument/2006/relationships/image" Target="../media/image142.png"/><Relationship Id="rId19" Type="http://schemas.openxmlformats.org/officeDocument/2006/relationships/slide" Target="slide6.xml"/><Relationship Id="rId4" Type="http://schemas.openxmlformats.org/officeDocument/2006/relationships/image" Target="../media/image139.png"/><Relationship Id="rId9" Type="http://schemas.openxmlformats.org/officeDocument/2006/relationships/hyperlink" Target="https://www.youtube.com/watch?v=vaN6MYu9A6I" TargetMode="External"/><Relationship Id="rId14" Type="http://schemas.openxmlformats.org/officeDocument/2006/relationships/image" Target="../media/image1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hyperlink" Target="https://www.youtube.com/watch?v=leOxMhqnnOg" TargetMode="External"/><Relationship Id="rId18" Type="http://schemas.openxmlformats.org/officeDocument/2006/relationships/image" Target="../media/image154.png"/><Relationship Id="rId3" Type="http://schemas.openxmlformats.org/officeDocument/2006/relationships/hyperlink" Target="https://www.youtube.com/watch?v=8RCHBbG2OPo" TargetMode="External"/><Relationship Id="rId7" Type="http://schemas.openxmlformats.org/officeDocument/2006/relationships/hyperlink" Target="https://www.youtube.com/watch?v=JT5Dgq0Zn9c" TargetMode="External"/><Relationship Id="rId12" Type="http://schemas.openxmlformats.org/officeDocument/2006/relationships/image" Target="../media/image151.png"/><Relationship Id="rId17" Type="http://schemas.openxmlformats.org/officeDocument/2006/relationships/hyperlink" Target="https://www.youtube.com/watch?v=rzoqO3ENKNk" TargetMode="External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53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8.png"/><Relationship Id="rId11" Type="http://schemas.openxmlformats.org/officeDocument/2006/relationships/hyperlink" Target="https://www.youtube.com/watch?v=H_iRrXqfp5Q" TargetMode="External"/><Relationship Id="rId5" Type="http://schemas.openxmlformats.org/officeDocument/2006/relationships/hyperlink" Target="https://www.youtube.com/watch?v=C-ju8fCYnhI" TargetMode="External"/><Relationship Id="rId15" Type="http://schemas.openxmlformats.org/officeDocument/2006/relationships/hyperlink" Target="https://www.youtube.com/watch?v=txuolW8pWWU" TargetMode="External"/><Relationship Id="rId10" Type="http://schemas.openxmlformats.org/officeDocument/2006/relationships/image" Target="../media/image150.png"/><Relationship Id="rId19" Type="http://schemas.openxmlformats.org/officeDocument/2006/relationships/slide" Target="slide6.xml"/><Relationship Id="rId4" Type="http://schemas.openxmlformats.org/officeDocument/2006/relationships/image" Target="../media/image147.png"/><Relationship Id="rId9" Type="http://schemas.openxmlformats.org/officeDocument/2006/relationships/hyperlink" Target="https://www.youtube.com/watch?v=orVWQSQ0FKQ" TargetMode="External"/><Relationship Id="rId14" Type="http://schemas.openxmlformats.org/officeDocument/2006/relationships/image" Target="../media/image1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hyperlink" Target="https://www.youtube.com/watch?v=9LU17JS9r9c" TargetMode="External"/><Relationship Id="rId18" Type="http://schemas.openxmlformats.org/officeDocument/2006/relationships/image" Target="../media/image162.png"/><Relationship Id="rId3" Type="http://schemas.openxmlformats.org/officeDocument/2006/relationships/hyperlink" Target="https://www.youtube.com/watch?v=gCzgc_RelBA" TargetMode="External"/><Relationship Id="rId7" Type="http://schemas.openxmlformats.org/officeDocument/2006/relationships/hyperlink" Target="https://www.youtube.com/watch?v=8-9Sm6_yE98" TargetMode="External"/><Relationship Id="rId12" Type="http://schemas.openxmlformats.org/officeDocument/2006/relationships/image" Target="../media/image159.png"/><Relationship Id="rId17" Type="http://schemas.openxmlformats.org/officeDocument/2006/relationships/hyperlink" Target="https://www.youtube.com/watch?v=VFEztpjxEfM" TargetMode="External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61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6.png"/><Relationship Id="rId11" Type="http://schemas.openxmlformats.org/officeDocument/2006/relationships/hyperlink" Target="https://www.youtube.com/watch?v=eYMni0l8g6Y" TargetMode="External"/><Relationship Id="rId5" Type="http://schemas.openxmlformats.org/officeDocument/2006/relationships/hyperlink" Target="https://www.youtube.com/watch?v=qGKr-3OWs48" TargetMode="External"/><Relationship Id="rId15" Type="http://schemas.openxmlformats.org/officeDocument/2006/relationships/hyperlink" Target="https://www.youtube.com/watch?v=zyIXQsDY9NE" TargetMode="External"/><Relationship Id="rId10" Type="http://schemas.openxmlformats.org/officeDocument/2006/relationships/image" Target="../media/image158.png"/><Relationship Id="rId19" Type="http://schemas.openxmlformats.org/officeDocument/2006/relationships/slide" Target="slide6.xml"/><Relationship Id="rId4" Type="http://schemas.openxmlformats.org/officeDocument/2006/relationships/image" Target="../media/image155.png"/><Relationship Id="rId9" Type="http://schemas.openxmlformats.org/officeDocument/2006/relationships/hyperlink" Target="https://www.youtube.com/watch?v=qSzEKRmr0fM" TargetMode="External"/><Relationship Id="rId14" Type="http://schemas.openxmlformats.org/officeDocument/2006/relationships/image" Target="../media/image1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hyperlink" Target="https://www.youtube.com/watch?v=uepe2BmqlYo" TargetMode="External"/><Relationship Id="rId18" Type="http://schemas.openxmlformats.org/officeDocument/2006/relationships/image" Target="../media/image170.png"/><Relationship Id="rId3" Type="http://schemas.openxmlformats.org/officeDocument/2006/relationships/hyperlink" Target="https://www.youtube.com/watch?v=PnyanarNAAM" TargetMode="External"/><Relationship Id="rId7" Type="http://schemas.openxmlformats.org/officeDocument/2006/relationships/hyperlink" Target="https://www.youtube.com/watch?v=k20aYCK1Ru4" TargetMode="External"/><Relationship Id="rId12" Type="http://schemas.openxmlformats.org/officeDocument/2006/relationships/image" Target="../media/image167.png"/><Relationship Id="rId17" Type="http://schemas.openxmlformats.org/officeDocument/2006/relationships/hyperlink" Target="https://www.youtube.com/watch?v=fq1qq9veBrc" TargetMode="External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69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4.png"/><Relationship Id="rId11" Type="http://schemas.openxmlformats.org/officeDocument/2006/relationships/hyperlink" Target="https://www.youtube.com/watch?v=tiC0zylTB0w" TargetMode="External"/><Relationship Id="rId5" Type="http://schemas.openxmlformats.org/officeDocument/2006/relationships/hyperlink" Target="https://www.youtube.com/watch?v=DhQGN1ew4LU" TargetMode="External"/><Relationship Id="rId15" Type="http://schemas.openxmlformats.org/officeDocument/2006/relationships/hyperlink" Target="https://www.youtube.com/watch?v=FSCYyVfSoGI" TargetMode="External"/><Relationship Id="rId10" Type="http://schemas.openxmlformats.org/officeDocument/2006/relationships/image" Target="../media/image166.png"/><Relationship Id="rId19" Type="http://schemas.openxmlformats.org/officeDocument/2006/relationships/slide" Target="slide6.xml"/><Relationship Id="rId4" Type="http://schemas.openxmlformats.org/officeDocument/2006/relationships/image" Target="../media/image163.png"/><Relationship Id="rId9" Type="http://schemas.openxmlformats.org/officeDocument/2006/relationships/hyperlink" Target="https://www.youtube.com/watch?v=11TfQzDfov4" TargetMode="External"/><Relationship Id="rId14" Type="http://schemas.openxmlformats.org/officeDocument/2006/relationships/image" Target="../media/image16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hyperlink" Target="https://www.youtube.com/watch?v=C4a0D36_e2E" TargetMode="External"/><Relationship Id="rId18" Type="http://schemas.openxmlformats.org/officeDocument/2006/relationships/image" Target="../media/image178.png"/><Relationship Id="rId3" Type="http://schemas.openxmlformats.org/officeDocument/2006/relationships/hyperlink" Target="https://www.youtube.com/watch?v=rHlb8yfdDzo" TargetMode="External"/><Relationship Id="rId21" Type="http://schemas.openxmlformats.org/officeDocument/2006/relationships/slide" Target="slide15.xml"/><Relationship Id="rId7" Type="http://schemas.openxmlformats.org/officeDocument/2006/relationships/hyperlink" Target="https://www.youtube.com/watch?v=zwAkH0XFrgw" TargetMode="External"/><Relationship Id="rId12" Type="http://schemas.openxmlformats.org/officeDocument/2006/relationships/image" Target="../media/image175.png"/><Relationship Id="rId17" Type="http://schemas.openxmlformats.org/officeDocument/2006/relationships/hyperlink" Target="https://www.youtube.com/watch?v=W4A3xq88G-U" TargetMode="External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7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2.png"/><Relationship Id="rId11" Type="http://schemas.openxmlformats.org/officeDocument/2006/relationships/hyperlink" Target="https://www.youtube.com/watch?v=IXTp_Ww_4zY" TargetMode="External"/><Relationship Id="rId5" Type="http://schemas.openxmlformats.org/officeDocument/2006/relationships/hyperlink" Target="https://www.youtube.com/watch?v=LZlHNVNcxF8" TargetMode="External"/><Relationship Id="rId15" Type="http://schemas.openxmlformats.org/officeDocument/2006/relationships/hyperlink" Target="https://www.youtube.com/watch?v=AesCuT1E_hw" TargetMode="External"/><Relationship Id="rId10" Type="http://schemas.openxmlformats.org/officeDocument/2006/relationships/image" Target="../media/image174.png"/><Relationship Id="rId19" Type="http://schemas.openxmlformats.org/officeDocument/2006/relationships/slide" Target="slide6.xml"/><Relationship Id="rId4" Type="http://schemas.openxmlformats.org/officeDocument/2006/relationships/image" Target="../media/image171.png"/><Relationship Id="rId9" Type="http://schemas.openxmlformats.org/officeDocument/2006/relationships/hyperlink" Target="https://www.youtube.com/watch?v=QXmdXilQaqA&amp;t=109s" TargetMode="External"/><Relationship Id="rId14" Type="http://schemas.openxmlformats.org/officeDocument/2006/relationships/image" Target="../media/image176.png"/><Relationship Id="rId22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dA8YrNg_Zl4" TargetMode="External"/><Relationship Id="rId13" Type="http://schemas.openxmlformats.org/officeDocument/2006/relationships/image" Target="../media/image182.png"/><Relationship Id="rId18" Type="http://schemas.openxmlformats.org/officeDocument/2006/relationships/hyperlink" Target="https://www.youtube.com/watch?v=Kdd5mGbQP58" TargetMode="External"/><Relationship Id="rId3" Type="http://schemas.openxmlformats.org/officeDocument/2006/relationships/slide" Target="slide6.xml"/><Relationship Id="rId21" Type="http://schemas.openxmlformats.org/officeDocument/2006/relationships/image" Target="../media/image186.png"/><Relationship Id="rId7" Type="http://schemas.openxmlformats.org/officeDocument/2006/relationships/image" Target="../media/image179.png"/><Relationship Id="rId12" Type="http://schemas.openxmlformats.org/officeDocument/2006/relationships/hyperlink" Target="https://www.youtube.com/watch?v=eXnf0WaIhp8" TargetMode="External"/><Relationship Id="rId17" Type="http://schemas.openxmlformats.org/officeDocument/2006/relationships/image" Target="../media/image184.png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www.youtube.com/watch?v=Y1BJUkoPxPw" TargetMode="External"/><Relationship Id="rId20" Type="http://schemas.openxmlformats.org/officeDocument/2006/relationships/hyperlink" Target="https://www.youtube.com/watch?v=tXOZS3AKKOw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06cBKk6Xkg0" TargetMode="External"/><Relationship Id="rId11" Type="http://schemas.openxmlformats.org/officeDocument/2006/relationships/image" Target="../media/image181.png"/><Relationship Id="rId5" Type="http://schemas.openxmlformats.org/officeDocument/2006/relationships/slide" Target="slide30.xml"/><Relationship Id="rId15" Type="http://schemas.openxmlformats.org/officeDocument/2006/relationships/image" Target="../media/image183.png"/><Relationship Id="rId10" Type="http://schemas.openxmlformats.org/officeDocument/2006/relationships/hyperlink" Target="https://www.youtube.com/watch?v=IXTp_Ww_4zY" TargetMode="External"/><Relationship Id="rId19" Type="http://schemas.openxmlformats.org/officeDocument/2006/relationships/image" Target="../media/image185.png"/><Relationship Id="rId4" Type="http://schemas.openxmlformats.org/officeDocument/2006/relationships/image" Target="../media/image10.png"/><Relationship Id="rId9" Type="http://schemas.openxmlformats.org/officeDocument/2006/relationships/image" Target="../media/image180.png"/><Relationship Id="rId14" Type="http://schemas.openxmlformats.org/officeDocument/2006/relationships/hyperlink" Target="https://www.youtube.com/watch?v=pbN5VwIwG0g&amp;t=174s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hyperlink" Target="https://www.youtube.com/watch?v=RTF4ADblouI" TargetMode="External"/><Relationship Id="rId18" Type="http://schemas.openxmlformats.org/officeDocument/2006/relationships/image" Target="../media/image194.png"/><Relationship Id="rId3" Type="http://schemas.openxmlformats.org/officeDocument/2006/relationships/hyperlink" Target="https://www.youtube.com/watch?v=RE5yzqSXDCI" TargetMode="External"/><Relationship Id="rId7" Type="http://schemas.openxmlformats.org/officeDocument/2006/relationships/hyperlink" Target="https://www.youtube.com/watch?v=1JCGybW-zaw" TargetMode="External"/><Relationship Id="rId12" Type="http://schemas.openxmlformats.org/officeDocument/2006/relationships/image" Target="../media/image191.png"/><Relationship Id="rId17" Type="http://schemas.openxmlformats.org/officeDocument/2006/relationships/hyperlink" Target="https://www.youtube.com/watch?v=YBKPYBvF9Z8" TargetMode="External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193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8.png"/><Relationship Id="rId11" Type="http://schemas.openxmlformats.org/officeDocument/2006/relationships/hyperlink" Target="https://www.youtube.com/watch?v=x_0NZZ6KJSE" TargetMode="External"/><Relationship Id="rId5" Type="http://schemas.openxmlformats.org/officeDocument/2006/relationships/hyperlink" Target="https://www.youtube.com/watch?v=UyTR2EjTAXU" TargetMode="External"/><Relationship Id="rId15" Type="http://schemas.openxmlformats.org/officeDocument/2006/relationships/hyperlink" Target="https://www.youtube.com/watch?v=iZzm_4mbJ_c" TargetMode="External"/><Relationship Id="rId10" Type="http://schemas.openxmlformats.org/officeDocument/2006/relationships/image" Target="../media/image190.png"/><Relationship Id="rId19" Type="http://schemas.openxmlformats.org/officeDocument/2006/relationships/slide" Target="slide6.xml"/><Relationship Id="rId4" Type="http://schemas.openxmlformats.org/officeDocument/2006/relationships/image" Target="../media/image187.png"/><Relationship Id="rId9" Type="http://schemas.openxmlformats.org/officeDocument/2006/relationships/hyperlink" Target="https://www.youtube.com/watch?v=8tE2aj192kc" TargetMode="External"/><Relationship Id="rId14" Type="http://schemas.openxmlformats.org/officeDocument/2006/relationships/image" Target="../media/image19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hyperlink" Target="https://www.youtube.com/watch?v=3ru8I7LU3Dc" TargetMode="External"/><Relationship Id="rId18" Type="http://schemas.openxmlformats.org/officeDocument/2006/relationships/image" Target="../media/image202.png"/><Relationship Id="rId3" Type="http://schemas.openxmlformats.org/officeDocument/2006/relationships/hyperlink" Target="https://www.youtube.com/watch?v=G_26U5DIaRg" TargetMode="External"/><Relationship Id="rId7" Type="http://schemas.openxmlformats.org/officeDocument/2006/relationships/hyperlink" Target="https://www.youtube.com/watch?v=N5PN7G06pKg" TargetMode="External"/><Relationship Id="rId12" Type="http://schemas.openxmlformats.org/officeDocument/2006/relationships/image" Target="../media/image199.png"/><Relationship Id="rId17" Type="http://schemas.openxmlformats.org/officeDocument/2006/relationships/hyperlink" Target="https://www.youtube.com/watch?v=BA68LQI2vjY" TargetMode="External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201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6.png"/><Relationship Id="rId11" Type="http://schemas.openxmlformats.org/officeDocument/2006/relationships/hyperlink" Target="https://www.youtube.com/watch?v=nsKnkoe0dNE" TargetMode="External"/><Relationship Id="rId5" Type="http://schemas.openxmlformats.org/officeDocument/2006/relationships/hyperlink" Target="https://www.youtube.com/watch?v=Jbvb_MMGc8s" TargetMode="External"/><Relationship Id="rId15" Type="http://schemas.openxmlformats.org/officeDocument/2006/relationships/hyperlink" Target="https://www.youtube.com/watch?v=1JjuaKI1W-U" TargetMode="External"/><Relationship Id="rId10" Type="http://schemas.openxmlformats.org/officeDocument/2006/relationships/image" Target="../media/image198.png"/><Relationship Id="rId19" Type="http://schemas.openxmlformats.org/officeDocument/2006/relationships/slide" Target="slide6.xml"/><Relationship Id="rId4" Type="http://schemas.openxmlformats.org/officeDocument/2006/relationships/image" Target="../media/image195.png"/><Relationship Id="rId9" Type="http://schemas.openxmlformats.org/officeDocument/2006/relationships/hyperlink" Target="https://www.youtube.com/watch?v=ilF_iVyukNI" TargetMode="External"/><Relationship Id="rId14" Type="http://schemas.openxmlformats.org/officeDocument/2006/relationships/image" Target="../media/image20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hyperlink" Target="https://www.youtube.com/watch?v=WYdJHpQL8-k" TargetMode="External"/><Relationship Id="rId18" Type="http://schemas.openxmlformats.org/officeDocument/2006/relationships/image" Target="../media/image210.png"/><Relationship Id="rId3" Type="http://schemas.openxmlformats.org/officeDocument/2006/relationships/hyperlink" Target="https://www.youtube.com/watch?v=A2wp8Ipxn9s" TargetMode="External"/><Relationship Id="rId7" Type="http://schemas.openxmlformats.org/officeDocument/2006/relationships/hyperlink" Target="https://www.youtube.com/watch?v=NDLad2vOHkU" TargetMode="External"/><Relationship Id="rId12" Type="http://schemas.openxmlformats.org/officeDocument/2006/relationships/image" Target="../media/image207.png"/><Relationship Id="rId17" Type="http://schemas.openxmlformats.org/officeDocument/2006/relationships/hyperlink" Target="https://www.youtube.com/watch?v=K727ao6Kjr4" TargetMode="External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209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4.png"/><Relationship Id="rId11" Type="http://schemas.openxmlformats.org/officeDocument/2006/relationships/hyperlink" Target="https://www.youtube.com/watch?v=8CE4ijWlQ18" TargetMode="External"/><Relationship Id="rId5" Type="http://schemas.openxmlformats.org/officeDocument/2006/relationships/hyperlink" Target="https://www.youtube.com/watch?v=ybVMu31DLQU" TargetMode="External"/><Relationship Id="rId15" Type="http://schemas.openxmlformats.org/officeDocument/2006/relationships/hyperlink" Target="https://www.youtube.com/watch?v=mK1q3b2jQqI" TargetMode="External"/><Relationship Id="rId10" Type="http://schemas.openxmlformats.org/officeDocument/2006/relationships/image" Target="../media/image206.png"/><Relationship Id="rId19" Type="http://schemas.openxmlformats.org/officeDocument/2006/relationships/slide" Target="slide6.xml"/><Relationship Id="rId4" Type="http://schemas.openxmlformats.org/officeDocument/2006/relationships/image" Target="../media/image203.png"/><Relationship Id="rId9" Type="http://schemas.openxmlformats.org/officeDocument/2006/relationships/hyperlink" Target="https://www.youtube.com/watch?v=2fpIva72q_k" TargetMode="External"/><Relationship Id="rId14" Type="http://schemas.openxmlformats.org/officeDocument/2006/relationships/image" Target="../media/image20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hyperlink" Target="https://www.youtube.com/watch?v=b5Hw-6HzLPM" TargetMode="External"/><Relationship Id="rId18" Type="http://schemas.openxmlformats.org/officeDocument/2006/relationships/image" Target="../media/image218.png"/><Relationship Id="rId3" Type="http://schemas.openxmlformats.org/officeDocument/2006/relationships/hyperlink" Target="https://www.youtube.com/watch?v=Cp7pnHCY94U" TargetMode="External"/><Relationship Id="rId7" Type="http://schemas.openxmlformats.org/officeDocument/2006/relationships/hyperlink" Target="https://www.youtube.com/watch?v=hKtKQ_AGxYg" TargetMode="External"/><Relationship Id="rId12" Type="http://schemas.openxmlformats.org/officeDocument/2006/relationships/image" Target="../media/image215.png"/><Relationship Id="rId17" Type="http://schemas.openxmlformats.org/officeDocument/2006/relationships/hyperlink" Target="https://www.youtube.com/watch?v=I-SFdhVwrVA" TargetMode="External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21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2.png"/><Relationship Id="rId11" Type="http://schemas.openxmlformats.org/officeDocument/2006/relationships/hyperlink" Target="https://www.youtube.com/watch?v=Bk_qU7l-fcU" TargetMode="External"/><Relationship Id="rId5" Type="http://schemas.openxmlformats.org/officeDocument/2006/relationships/hyperlink" Target="https://www.youtube.com/watch?v=SEfs5TJZ6Nk" TargetMode="External"/><Relationship Id="rId15" Type="http://schemas.openxmlformats.org/officeDocument/2006/relationships/hyperlink" Target="https://www.youtube.com/watch?v=9AkeP_uCSbk" TargetMode="External"/><Relationship Id="rId10" Type="http://schemas.openxmlformats.org/officeDocument/2006/relationships/image" Target="../media/image214.png"/><Relationship Id="rId19" Type="http://schemas.openxmlformats.org/officeDocument/2006/relationships/slide" Target="slide6.xml"/><Relationship Id="rId4" Type="http://schemas.openxmlformats.org/officeDocument/2006/relationships/image" Target="../media/image211.png"/><Relationship Id="rId9" Type="http://schemas.openxmlformats.org/officeDocument/2006/relationships/hyperlink" Target="https://www.youtube.com/watch?v=nmFUDkj1Aq0" TargetMode="External"/><Relationship Id="rId14" Type="http://schemas.openxmlformats.org/officeDocument/2006/relationships/image" Target="../media/image21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hyperlink" Target="https://www.youtube.com/watch?v=Q9cnrvL4Apc" TargetMode="External"/><Relationship Id="rId18" Type="http://schemas.openxmlformats.org/officeDocument/2006/relationships/image" Target="../media/image226.png"/><Relationship Id="rId3" Type="http://schemas.openxmlformats.org/officeDocument/2006/relationships/hyperlink" Target="https://www.youtube.com/watch?v=LurCQ9XGkt0" TargetMode="External"/><Relationship Id="rId7" Type="http://schemas.openxmlformats.org/officeDocument/2006/relationships/hyperlink" Target="https://www.youtube.com/watch?v=41N6bKO-NVI" TargetMode="External"/><Relationship Id="rId12" Type="http://schemas.openxmlformats.org/officeDocument/2006/relationships/image" Target="../media/image223.png"/><Relationship Id="rId17" Type="http://schemas.openxmlformats.org/officeDocument/2006/relationships/hyperlink" Target="https://www.youtube.com/watch?v=wZA2B768gOs" TargetMode="External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225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0.png"/><Relationship Id="rId11" Type="http://schemas.openxmlformats.org/officeDocument/2006/relationships/hyperlink" Target="https://www.youtube.com/watch?v=rULLHE41UtM" TargetMode="External"/><Relationship Id="rId5" Type="http://schemas.openxmlformats.org/officeDocument/2006/relationships/hyperlink" Target="https://www.youtube.com/watch?v=x_YFkVSp34s" TargetMode="External"/><Relationship Id="rId15" Type="http://schemas.openxmlformats.org/officeDocument/2006/relationships/hyperlink" Target="https://www.youtube.com/watch?v=CwgcXC-28EU" TargetMode="External"/><Relationship Id="rId10" Type="http://schemas.openxmlformats.org/officeDocument/2006/relationships/image" Target="../media/image222.png"/><Relationship Id="rId19" Type="http://schemas.openxmlformats.org/officeDocument/2006/relationships/slide" Target="slide6.xml"/><Relationship Id="rId4" Type="http://schemas.openxmlformats.org/officeDocument/2006/relationships/image" Target="../media/image219.png"/><Relationship Id="rId9" Type="http://schemas.openxmlformats.org/officeDocument/2006/relationships/hyperlink" Target="https://www.youtube.com/watch?v=bql6sIU2A7k" TargetMode="External"/><Relationship Id="rId14" Type="http://schemas.openxmlformats.org/officeDocument/2006/relationships/image" Target="../media/image22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13" Type="http://schemas.openxmlformats.org/officeDocument/2006/relationships/hyperlink" Target="https://www.youtube.com/watch?v=HReVjURVMPs" TargetMode="External"/><Relationship Id="rId3" Type="http://schemas.openxmlformats.org/officeDocument/2006/relationships/slide" Target="slide6.xml"/><Relationship Id="rId7" Type="http://schemas.openxmlformats.org/officeDocument/2006/relationships/hyperlink" Target="https://www.youtube.com/watch?v=CbXe-Z0Zqx8" TargetMode="External"/><Relationship Id="rId12" Type="http://schemas.openxmlformats.org/officeDocument/2006/relationships/image" Target="../media/image2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7.png"/><Relationship Id="rId11" Type="http://schemas.openxmlformats.org/officeDocument/2006/relationships/hyperlink" Target="https://www.youtube.com/watch?v=cZnsLVArIt8" TargetMode="External"/><Relationship Id="rId5" Type="http://schemas.openxmlformats.org/officeDocument/2006/relationships/hyperlink" Target="https://www.youtube.com/watch?v=2pMvjVgHL4Q" TargetMode="External"/><Relationship Id="rId10" Type="http://schemas.openxmlformats.org/officeDocument/2006/relationships/image" Target="../media/image229.png"/><Relationship Id="rId4" Type="http://schemas.openxmlformats.org/officeDocument/2006/relationships/image" Target="../media/image10.png"/><Relationship Id="rId9" Type="http://schemas.openxmlformats.org/officeDocument/2006/relationships/hyperlink" Target="https://www.youtube.com/watch?v=yhhiGHj_DmM" TargetMode="External"/><Relationship Id="rId14" Type="http://schemas.openxmlformats.org/officeDocument/2006/relationships/image" Target="../media/image23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6.png"/><Relationship Id="rId18" Type="http://schemas.openxmlformats.org/officeDocument/2006/relationships/hyperlink" Target="https://www.youtube.com/watch?v=tcoRi1OxFmo" TargetMode="External"/><Relationship Id="rId3" Type="http://schemas.openxmlformats.org/officeDocument/2006/relationships/slide" Target="slide6.xml"/><Relationship Id="rId21" Type="http://schemas.openxmlformats.org/officeDocument/2006/relationships/image" Target="../media/image240.png"/><Relationship Id="rId7" Type="http://schemas.openxmlformats.org/officeDocument/2006/relationships/hyperlink" Target="https://www.youtube.com/watch?v=oC9NIqqX5Tw" TargetMode="External"/><Relationship Id="rId12" Type="http://schemas.openxmlformats.org/officeDocument/2006/relationships/hyperlink" Target="https://www.youtube.com/watch?v=SoijY4BUCtw" TargetMode="External"/><Relationship Id="rId17" Type="http://schemas.openxmlformats.org/officeDocument/2006/relationships/image" Target="../media/image238.png"/><Relationship Id="rId2" Type="http://schemas.openxmlformats.org/officeDocument/2006/relationships/notesSlide" Target="../notesSlides/notesSlide38.xml"/><Relationship Id="rId16" Type="http://schemas.openxmlformats.org/officeDocument/2006/relationships/hyperlink" Target="https://www.youtube.com/watch?v=KyBk7prElm0" TargetMode="External"/><Relationship Id="rId20" Type="http://schemas.openxmlformats.org/officeDocument/2006/relationships/hyperlink" Target="https://www.youtube.com/watch?v=Y8i6QDPQ0v0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235.png"/><Relationship Id="rId5" Type="http://schemas.openxmlformats.org/officeDocument/2006/relationships/image" Target="../media/image232.png"/><Relationship Id="rId15" Type="http://schemas.openxmlformats.org/officeDocument/2006/relationships/image" Target="../media/image237.png"/><Relationship Id="rId10" Type="http://schemas.openxmlformats.org/officeDocument/2006/relationships/hyperlink" Target="https://www.youtube.com/watch?v=ZJvVihqO1NM" TargetMode="External"/><Relationship Id="rId19" Type="http://schemas.openxmlformats.org/officeDocument/2006/relationships/image" Target="../media/image239.png"/><Relationship Id="rId4" Type="http://schemas.openxmlformats.org/officeDocument/2006/relationships/image" Target="../media/image10.png"/><Relationship Id="rId9" Type="http://schemas.openxmlformats.org/officeDocument/2006/relationships/image" Target="../media/image234.png"/><Relationship Id="rId14" Type="http://schemas.openxmlformats.org/officeDocument/2006/relationships/hyperlink" Target="https://www.youtube.com/watch?v=SsfAdZj-TsQ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H5No70ux68" TargetMode="External"/><Relationship Id="rId13" Type="http://schemas.openxmlformats.org/officeDocument/2006/relationships/image" Target="../media/image244.png"/><Relationship Id="rId18" Type="http://schemas.openxmlformats.org/officeDocument/2006/relationships/hyperlink" Target="https://www.youtube.com/watch?v=zd4uD2mfAeI" TargetMode="External"/><Relationship Id="rId3" Type="http://schemas.openxmlformats.org/officeDocument/2006/relationships/slide" Target="slide6.xml"/><Relationship Id="rId21" Type="http://schemas.openxmlformats.org/officeDocument/2006/relationships/image" Target="../media/image248.png"/><Relationship Id="rId7" Type="http://schemas.openxmlformats.org/officeDocument/2006/relationships/image" Target="../media/image6.png"/><Relationship Id="rId12" Type="http://schemas.openxmlformats.org/officeDocument/2006/relationships/hyperlink" Target="https://www.youtube.com/watch?v=4mpYBtEhBX4" TargetMode="External"/><Relationship Id="rId17" Type="http://schemas.openxmlformats.org/officeDocument/2006/relationships/image" Target="../media/image246.png"/><Relationship Id="rId2" Type="http://schemas.openxmlformats.org/officeDocument/2006/relationships/notesSlide" Target="../notesSlides/notesSlide39.xml"/><Relationship Id="rId16" Type="http://schemas.openxmlformats.org/officeDocument/2006/relationships/hyperlink" Target="https://www.youtube.com/watch?v=sQf6CkbUj10" TargetMode="External"/><Relationship Id="rId20" Type="http://schemas.openxmlformats.org/officeDocument/2006/relationships/hyperlink" Target="https://www.youtube.com/watch?v=IWN9zlsFROw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1.png"/><Relationship Id="rId11" Type="http://schemas.openxmlformats.org/officeDocument/2006/relationships/image" Target="../media/image243.png"/><Relationship Id="rId5" Type="http://schemas.openxmlformats.org/officeDocument/2006/relationships/hyperlink" Target="https://www.youtube.com/watch?v=v_mmKwZrD30" TargetMode="External"/><Relationship Id="rId15" Type="http://schemas.openxmlformats.org/officeDocument/2006/relationships/image" Target="../media/image245.png"/><Relationship Id="rId10" Type="http://schemas.openxmlformats.org/officeDocument/2006/relationships/hyperlink" Target="https://www.youtube.com/watch?v=1JvJLFJTvt4" TargetMode="External"/><Relationship Id="rId19" Type="http://schemas.openxmlformats.org/officeDocument/2006/relationships/image" Target="../media/image247.png"/><Relationship Id="rId4" Type="http://schemas.openxmlformats.org/officeDocument/2006/relationships/image" Target="../media/image10.png"/><Relationship Id="rId9" Type="http://schemas.openxmlformats.org/officeDocument/2006/relationships/image" Target="../media/image242.png"/><Relationship Id="rId14" Type="http://schemas.openxmlformats.org/officeDocument/2006/relationships/hyperlink" Target="https://www.youtube.com/watch?v=D-a6iisjPPg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8HbIscUSR0" TargetMode="External"/><Relationship Id="rId13" Type="http://schemas.openxmlformats.org/officeDocument/2006/relationships/image" Target="../media/image252.png"/><Relationship Id="rId18" Type="http://schemas.openxmlformats.org/officeDocument/2006/relationships/image" Target="../media/image255.png"/><Relationship Id="rId3" Type="http://schemas.openxmlformats.org/officeDocument/2006/relationships/slide" Target="slide6.xml"/><Relationship Id="rId7" Type="http://schemas.openxmlformats.org/officeDocument/2006/relationships/image" Target="../media/image6.png"/><Relationship Id="rId12" Type="http://schemas.openxmlformats.org/officeDocument/2006/relationships/hyperlink" Target="https://www.youtube.com/watch?v=rtJ8VGPqftQ" TargetMode="External"/><Relationship Id="rId17" Type="http://schemas.openxmlformats.org/officeDocument/2006/relationships/hyperlink" Target="https://www.youtube.com/watch?v=OxdVkiKLKIE" TargetMode="External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254.png"/><Relationship Id="rId20" Type="http://schemas.openxmlformats.org/officeDocument/2006/relationships/image" Target="../media/image2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9.png"/><Relationship Id="rId11" Type="http://schemas.openxmlformats.org/officeDocument/2006/relationships/image" Target="../media/image251.png"/><Relationship Id="rId5" Type="http://schemas.openxmlformats.org/officeDocument/2006/relationships/hyperlink" Target="https://www.youtube.com/watch?v=-1zw-mJnpf0" TargetMode="External"/><Relationship Id="rId15" Type="http://schemas.openxmlformats.org/officeDocument/2006/relationships/image" Target="../media/image253.png"/><Relationship Id="rId10" Type="http://schemas.openxmlformats.org/officeDocument/2006/relationships/hyperlink" Target="https://www.youtube.com/watch?v=QWAIRGmYiE4" TargetMode="External"/><Relationship Id="rId19" Type="http://schemas.openxmlformats.org/officeDocument/2006/relationships/hyperlink" Target="https://www.youtube.com/watch?v=RH8YrTUD5Kk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250.png"/><Relationship Id="rId14" Type="http://schemas.openxmlformats.org/officeDocument/2006/relationships/hyperlink" Target="https://www.youtube.com/watch?v=WYI2Ifc6XTo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vBZ0G2a8Tq8" TargetMode="External"/><Relationship Id="rId13" Type="http://schemas.openxmlformats.org/officeDocument/2006/relationships/image" Target="../media/image260.png"/><Relationship Id="rId18" Type="http://schemas.openxmlformats.org/officeDocument/2006/relationships/hyperlink" Target="https://www.youtube.com/watch?v=JKjlSHblrBQ" TargetMode="External"/><Relationship Id="rId3" Type="http://schemas.openxmlformats.org/officeDocument/2006/relationships/slide" Target="slide6.xml"/><Relationship Id="rId21" Type="http://schemas.openxmlformats.org/officeDocument/2006/relationships/image" Target="../media/image264.png"/><Relationship Id="rId7" Type="http://schemas.openxmlformats.org/officeDocument/2006/relationships/image" Target="../media/image6.png"/><Relationship Id="rId12" Type="http://schemas.openxmlformats.org/officeDocument/2006/relationships/hyperlink" Target="https://www.youtube.com/watch?v=sJs3GutUseQ" TargetMode="External"/><Relationship Id="rId17" Type="http://schemas.openxmlformats.org/officeDocument/2006/relationships/image" Target="../media/image262.png"/><Relationship Id="rId2" Type="http://schemas.openxmlformats.org/officeDocument/2006/relationships/notesSlide" Target="../notesSlides/notesSlide41.xml"/><Relationship Id="rId16" Type="http://schemas.openxmlformats.org/officeDocument/2006/relationships/hyperlink" Target="https://www.youtube.com/watch?v=XUDz-4chdGc" TargetMode="External"/><Relationship Id="rId20" Type="http://schemas.openxmlformats.org/officeDocument/2006/relationships/hyperlink" Target="https://www.youtube.com/watch?v=HKT3txg18kM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7.png"/><Relationship Id="rId11" Type="http://schemas.openxmlformats.org/officeDocument/2006/relationships/image" Target="../media/image259.png"/><Relationship Id="rId5" Type="http://schemas.openxmlformats.org/officeDocument/2006/relationships/hyperlink" Target="https://www.youtube.com/watch?v=0HW_PUkcWhQ" TargetMode="External"/><Relationship Id="rId15" Type="http://schemas.openxmlformats.org/officeDocument/2006/relationships/image" Target="../media/image261.png"/><Relationship Id="rId10" Type="http://schemas.openxmlformats.org/officeDocument/2006/relationships/hyperlink" Target="https://www.youtube.com/watch?v=-UDCwhqzd2U" TargetMode="External"/><Relationship Id="rId19" Type="http://schemas.openxmlformats.org/officeDocument/2006/relationships/image" Target="../media/image263.png"/><Relationship Id="rId4" Type="http://schemas.openxmlformats.org/officeDocument/2006/relationships/image" Target="../media/image10.png"/><Relationship Id="rId9" Type="http://schemas.openxmlformats.org/officeDocument/2006/relationships/image" Target="../media/image258.png"/><Relationship Id="rId14" Type="http://schemas.openxmlformats.org/officeDocument/2006/relationships/hyperlink" Target="https://www.youtube.com/watch?v=ql2Czqn_-9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ctrTitle"/>
          </p:nvPr>
        </p:nvSpPr>
        <p:spPr>
          <a:xfrm>
            <a:off x="1507067" y="2953936"/>
            <a:ext cx="7766936" cy="1445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en-GB"/>
              <a:t>PCS Virtual PE Resources  </a:t>
            </a:r>
            <a:endParaRPr/>
          </a:p>
        </p:txBody>
      </p:sp>
      <p:sp>
        <p:nvSpPr>
          <p:cNvPr id="144" name="Google Shape;144;p1"/>
          <p:cNvSpPr txBox="1">
            <a:spLocks noGrp="1"/>
          </p:cNvSpPr>
          <p:nvPr>
            <p:ph type="subTitle" idx="1"/>
          </p:nvPr>
        </p:nvSpPr>
        <p:spPr>
          <a:xfrm>
            <a:off x="1507067" y="4399722"/>
            <a:ext cx="7766936" cy="74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GB"/>
              <a:t>Portmarnock Community School PE Department </a:t>
            </a:r>
            <a:endParaRPr/>
          </a:p>
        </p:txBody>
      </p:sp>
      <p:pic>
        <p:nvPicPr>
          <p:cNvPr id="145" name="Google Shape;145;p1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4591" y="998888"/>
            <a:ext cx="2994991" cy="2310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>
            <a:spLocks noGrp="1"/>
          </p:cNvSpPr>
          <p:nvPr>
            <p:ph type="title"/>
          </p:nvPr>
        </p:nvSpPr>
        <p:spPr>
          <a:xfrm>
            <a:off x="3242929" y="1073888"/>
            <a:ext cx="7887813" cy="4645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rebuchet MS"/>
              <a:buNone/>
            </a:pPr>
            <a:r>
              <a:rPr lang="en-GB" sz="3200"/>
              <a:t>We aim to bring you a selection of workouts to complete at home. </a:t>
            </a:r>
            <a:br>
              <a:rPr lang="en-GB" sz="3200"/>
            </a:br>
            <a:br>
              <a:rPr lang="en-GB" sz="3200"/>
            </a:br>
            <a:r>
              <a:rPr lang="en-GB" sz="3200"/>
              <a:t>Select a fitness type, then select your workout.</a:t>
            </a:r>
            <a:br>
              <a:rPr lang="en-GB" sz="3200"/>
            </a:br>
            <a:br>
              <a:rPr lang="en-GB" sz="3200"/>
            </a:br>
            <a:r>
              <a:rPr lang="en-GB" sz="3200"/>
              <a:t>#staystrong #stayhealthy</a:t>
            </a:r>
            <a:endParaRPr sz="3200"/>
          </a:p>
        </p:txBody>
      </p:sp>
      <p:pic>
        <p:nvPicPr>
          <p:cNvPr id="151" name="Google Shape;1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673" y="1379913"/>
            <a:ext cx="1579035" cy="157903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152" name="Google Shape;15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673" y="3358342"/>
            <a:ext cx="1571105" cy="157110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153" name="Google Shape;153;p2" descr="A picture containing drawin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15438" y="230541"/>
            <a:ext cx="1915304" cy="197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"/>
          <p:cNvSpPr txBox="1">
            <a:spLocks noGrp="1"/>
          </p:cNvSpPr>
          <p:nvPr>
            <p:ph type="title"/>
          </p:nvPr>
        </p:nvSpPr>
        <p:spPr>
          <a:xfrm>
            <a:off x="863445" y="435034"/>
            <a:ext cx="717496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4400"/>
              <a:t>Things to remember… </a:t>
            </a:r>
            <a:br>
              <a:rPr lang="en-GB" sz="4400"/>
            </a:br>
            <a:br>
              <a:rPr lang="en-GB"/>
            </a:br>
            <a:br>
              <a:rPr lang="en-GB"/>
            </a:br>
            <a:endParaRPr/>
          </a:p>
        </p:txBody>
      </p:sp>
      <p:sp>
        <p:nvSpPr>
          <p:cNvPr id="159" name="Google Shape;159;p3"/>
          <p:cNvSpPr txBox="1"/>
          <p:nvPr/>
        </p:nvSpPr>
        <p:spPr>
          <a:xfrm>
            <a:off x="1079883" y="1181100"/>
            <a:ext cx="10178322" cy="503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685800" marR="0" lvl="0" indent="-6858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GB" sz="7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REMEMBER TO WARM UP AND STRETCH BEFORE COMPLETING ANY PHYSICAL ACTIVE. EXAMPLES OF THESE CAN BE SEEN IN THE LINKS. – THIS HELPS TO PREPARE THE BODY FOR PHYSICAL ACTIVITY AND HELPS AVOID INJURY.</a:t>
            </a:r>
            <a:endParaRPr/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endParaRPr sz="7200" b="0" i="0" u="none" strike="noStrike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0" indent="-6858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GB" sz="72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KNOW YOUR LIMITS – IT’S IMPORTANT NOT TO OVER DO IT AND NOT TO INJURE YOURSELF! </a:t>
            </a:r>
            <a:endParaRPr/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endParaRPr sz="7200" b="0" i="0" u="none" strike="noStrike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0" indent="-6858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GB" sz="7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COOL DOWN AFTER ALL ACTIVE. EXAMPLES OF THESE CAN BE SEEN IN THE LINKS. – THIS HELPS TO REMOVE LACTIC ACID AND HELP PREVENT MUSCLE SORENESS.</a:t>
            </a:r>
            <a:endParaRPr/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endParaRPr sz="7200" b="0" i="0" u="none" strike="noStrike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0" indent="-6858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GB" sz="72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UNSURE OF ANY ACTIVITY ASK YOUR PE TEACHER. REMEMBER WE ARE HERE TO HELP! </a:t>
            </a:r>
            <a:endParaRPr/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endParaRPr sz="7200" b="0" i="0" u="none" strike="noStrike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0" indent="-6858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GB" sz="7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STAY HYDRATED BEFORE, DURING AND AFTER YOUR WORKOUT! 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Trebuchet MS"/>
              <a:buNone/>
            </a:pPr>
            <a:r>
              <a:rPr lang="en-GB" sz="5100" b="0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br>
              <a:rPr lang="en-GB" sz="5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b="0" i="0" u="none" strike="noStrike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/>
          <p:nvPr/>
        </p:nvSpPr>
        <p:spPr>
          <a:xfrm>
            <a:off x="1138843" y="362855"/>
            <a:ext cx="10341033" cy="2719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GB" sz="2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Finally, We would like to see the progress you are making.</a:t>
            </a:r>
            <a:endParaRPr/>
          </a:p>
          <a:p>
            <a:pPr marL="457200" marR="0" lvl="0" indent="-4572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GB" sz="2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Keep a fitness log to keep track of all physical activity. </a:t>
            </a:r>
            <a:endParaRPr/>
          </a:p>
          <a:p>
            <a:pPr marL="457200" marR="0" lvl="0" indent="-4572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en-GB" sz="2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These can be sent to your PE teacher so we can see how active you have been! </a:t>
            </a:r>
            <a:endParaRPr/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44648" y="4642201"/>
            <a:ext cx="3992430" cy="221579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6663" y="4542448"/>
            <a:ext cx="3992430" cy="2215799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/>
        </p:nvSpPr>
        <p:spPr>
          <a:xfrm>
            <a:off x="1073426" y="1033670"/>
            <a:ext cx="8441635" cy="3693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Teacher challenges from Virtual Active Week 2020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Here’s a reminder of the challenges completed by teachers. Why not see if you can beat them?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Monday: Mr. McNeive “Keepy uppies” 33 in 20 seconds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Tuesday: Ms. Malone  “Hand eye co-ordination tennis ball challenge” 56 in 20 seconds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Wednesday: 5k run Ms Fallon 28.08 minutes / Mr Mac Reamoinn  24.41 minutes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Thursday: Ms. O Brien: “Plank Challenge” 3 minutes 20 seconds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Friday: Ms Clynes:   “V Sit challenge”   2 minutes 13 seconds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/>
          <p:nvPr/>
        </p:nvSpPr>
        <p:spPr>
          <a:xfrm>
            <a:off x="983383" y="172159"/>
            <a:ext cx="8616405" cy="2041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ON THE TYPE OF EXERCISE YOU ARE LOOKING FOR. THIS WILL TAKE YOU TO A LINK TO ACCESS A NUMBER OF WORKOUTS… 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7" name="Google Shape;177;p6">
            <a:hlinkClick r:id="rId3" action="ppaction://hlinksldjump"/>
          </p:cNvPr>
          <p:cNvSpPr txBox="1"/>
          <p:nvPr/>
        </p:nvSpPr>
        <p:spPr>
          <a:xfrm>
            <a:off x="1010632" y="1131950"/>
            <a:ext cx="2534991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WARM UPS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8" name="Google Shape;178;p6">
            <a:hlinkClick r:id="rId4" action="ppaction://hlinksldjump"/>
          </p:cNvPr>
          <p:cNvSpPr txBox="1"/>
          <p:nvPr/>
        </p:nvSpPr>
        <p:spPr>
          <a:xfrm>
            <a:off x="3749431" y="1121946"/>
            <a:ext cx="2967252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COOL DOWNS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6">
            <a:hlinkClick r:id="rId5" action="ppaction://hlinksldjump"/>
          </p:cNvPr>
          <p:cNvSpPr txBox="1"/>
          <p:nvPr/>
        </p:nvSpPr>
        <p:spPr>
          <a:xfrm>
            <a:off x="1022353" y="5540672"/>
            <a:ext cx="1535373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YOGA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0" name="Google Shape;180;p6">
            <a:hlinkClick r:id="rId6" action="ppaction://hlinksldjump"/>
          </p:cNvPr>
          <p:cNvSpPr txBox="1"/>
          <p:nvPr/>
        </p:nvSpPr>
        <p:spPr>
          <a:xfrm>
            <a:off x="6859173" y="1119815"/>
            <a:ext cx="2588385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STRETCHES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1" name="Google Shape;181;p6">
            <a:hlinkClick r:id="rId7" action="ppaction://hlinksldjump"/>
          </p:cNvPr>
          <p:cNvSpPr txBox="1"/>
          <p:nvPr/>
        </p:nvSpPr>
        <p:spPr>
          <a:xfrm>
            <a:off x="1010632" y="2676696"/>
            <a:ext cx="2665220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2" name="Google Shape;182;p6">
            <a:hlinkClick r:id="rId8" action="ppaction://hlinksldjump"/>
          </p:cNvPr>
          <p:cNvSpPr txBox="1"/>
          <p:nvPr/>
        </p:nvSpPr>
        <p:spPr>
          <a:xfrm>
            <a:off x="3786069" y="2693497"/>
            <a:ext cx="1678709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ZUMBA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6">
            <a:hlinkClick r:id="rId9" action="ppaction://hlinksldjump"/>
          </p:cNvPr>
          <p:cNvSpPr txBox="1"/>
          <p:nvPr/>
        </p:nvSpPr>
        <p:spPr>
          <a:xfrm>
            <a:off x="1022353" y="4123692"/>
            <a:ext cx="4480060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LEGS, BUMS &amp; TUMS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6">
            <a:hlinkClick r:id="rId10" action="ppaction://hlinksldjump"/>
          </p:cNvPr>
          <p:cNvSpPr txBox="1"/>
          <p:nvPr/>
        </p:nvSpPr>
        <p:spPr>
          <a:xfrm>
            <a:off x="5533802" y="2704381"/>
            <a:ext cx="1897435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TABATA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6">
            <a:hlinkClick r:id="rId11" action="ppaction://hlinksldjump"/>
          </p:cNvPr>
          <p:cNvSpPr txBox="1"/>
          <p:nvPr/>
        </p:nvSpPr>
        <p:spPr>
          <a:xfrm>
            <a:off x="7520203" y="2693497"/>
            <a:ext cx="1826448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CARDIO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6">
            <a:hlinkClick r:id="rId12" action="ppaction://hlinksldjump"/>
          </p:cNvPr>
          <p:cNvSpPr txBox="1"/>
          <p:nvPr/>
        </p:nvSpPr>
        <p:spPr>
          <a:xfrm>
            <a:off x="2680906" y="5534806"/>
            <a:ext cx="1989892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PILATES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6">
            <a:hlinkClick r:id="rId13" action="ppaction://hlinksldjump"/>
          </p:cNvPr>
          <p:cNvSpPr txBox="1"/>
          <p:nvPr/>
        </p:nvSpPr>
        <p:spPr>
          <a:xfrm>
            <a:off x="1022353" y="3404123"/>
            <a:ext cx="3064069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FAT BURNERS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6">
            <a:hlinkClick r:id="rId14" action="ppaction://hlinksldjump"/>
          </p:cNvPr>
          <p:cNvSpPr txBox="1"/>
          <p:nvPr/>
        </p:nvSpPr>
        <p:spPr>
          <a:xfrm>
            <a:off x="7850622" y="1903147"/>
            <a:ext cx="1181653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HIIT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6">
            <a:hlinkClick r:id="rId15" action="ppaction://hlinksldjump"/>
          </p:cNvPr>
          <p:cNvSpPr txBox="1"/>
          <p:nvPr/>
        </p:nvSpPr>
        <p:spPr>
          <a:xfrm>
            <a:off x="6269572" y="4848040"/>
            <a:ext cx="3767586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MOVES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Google Shape;190;p6">
            <a:hlinkClick r:id="rId16" action="ppaction://hlinksldjump"/>
          </p:cNvPr>
          <p:cNvSpPr txBox="1"/>
          <p:nvPr/>
        </p:nvSpPr>
        <p:spPr>
          <a:xfrm>
            <a:off x="4793978" y="5528028"/>
            <a:ext cx="2845652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MEDITATION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6">
            <a:hlinkClick r:id="rId17" action="ppaction://hlinksldjump"/>
          </p:cNvPr>
          <p:cNvSpPr txBox="1"/>
          <p:nvPr/>
        </p:nvSpPr>
        <p:spPr>
          <a:xfrm>
            <a:off x="4169803" y="3411340"/>
            <a:ext cx="2665220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BOOTCAMP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2" name="Google Shape;192;p6">
            <a:hlinkClick r:id="rId18" action="ppaction://hlinksldjump"/>
          </p:cNvPr>
          <p:cNvSpPr txBox="1"/>
          <p:nvPr/>
        </p:nvSpPr>
        <p:spPr>
          <a:xfrm>
            <a:off x="5030064" y="1894014"/>
            <a:ext cx="2752303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PE WITH JOE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6">
            <a:hlinkClick r:id="rId19" action="ppaction://hlinksldjump"/>
          </p:cNvPr>
          <p:cNvSpPr txBox="1"/>
          <p:nvPr/>
        </p:nvSpPr>
        <p:spPr>
          <a:xfrm>
            <a:off x="5624656" y="4128522"/>
            <a:ext cx="1092027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ABS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6">
            <a:hlinkClick r:id="rId20" action="ppaction://hlinksldjump"/>
          </p:cNvPr>
          <p:cNvSpPr txBox="1"/>
          <p:nvPr/>
        </p:nvSpPr>
        <p:spPr>
          <a:xfrm>
            <a:off x="6854654" y="4123692"/>
            <a:ext cx="1200093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LEGS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5" name="Google Shape;195;p6">
            <a:hlinkClick r:id="rId21" action="ppaction://hlinksldjump"/>
          </p:cNvPr>
          <p:cNvSpPr txBox="1"/>
          <p:nvPr/>
        </p:nvSpPr>
        <p:spPr>
          <a:xfrm>
            <a:off x="1022353" y="1896697"/>
            <a:ext cx="3887190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THE BODY COACH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6" name="Google Shape;196;p6">
            <a:hlinkClick r:id="rId22" action="ppaction://hlinksldjump"/>
          </p:cNvPr>
          <p:cNvSpPr txBox="1"/>
          <p:nvPr/>
        </p:nvSpPr>
        <p:spPr>
          <a:xfrm>
            <a:off x="7728151" y="5534806"/>
            <a:ext cx="3105794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MINDFULNESS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7" name="Google Shape;197;p6">
            <a:hlinkClick r:id="rId23" action="ppaction://hlinksldjump"/>
          </p:cNvPr>
          <p:cNvSpPr txBox="1"/>
          <p:nvPr/>
        </p:nvSpPr>
        <p:spPr>
          <a:xfrm>
            <a:off x="1022353" y="4853072"/>
            <a:ext cx="5106401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KETTLEBELL WORKOUTS 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6">
            <a:hlinkClick r:id="rId24" action="ppaction://hlinksldjump"/>
          </p:cNvPr>
          <p:cNvSpPr txBox="1"/>
          <p:nvPr/>
        </p:nvSpPr>
        <p:spPr>
          <a:xfrm>
            <a:off x="8153365" y="4121878"/>
            <a:ext cx="1356636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ARMS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6">
            <a:hlinkClick r:id="rId25" action="ppaction://hlinksldjump"/>
          </p:cNvPr>
          <p:cNvSpPr txBox="1"/>
          <p:nvPr/>
        </p:nvSpPr>
        <p:spPr>
          <a:xfrm>
            <a:off x="6937398" y="3403152"/>
            <a:ext cx="1982158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SENIORS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6">
            <a:hlinkClick r:id="rId26" action="ppaction://hlinksldjump"/>
          </p:cNvPr>
          <p:cNvSpPr txBox="1"/>
          <p:nvPr/>
        </p:nvSpPr>
        <p:spPr>
          <a:xfrm>
            <a:off x="9046078" y="3411339"/>
            <a:ext cx="2724453" cy="62802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sz="3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CHALLENGES</a:t>
            </a:r>
            <a:r>
              <a:rPr lang="en-GB" sz="41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2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1" name="Google Shape;201;p6" descr="See the source image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9599788" y="1063411"/>
            <a:ext cx="2076110" cy="204188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6">
            <a:hlinkClick r:id="rId28" action="ppaction://hlinksldjump"/>
          </p:cNvPr>
          <p:cNvSpPr/>
          <p:nvPr/>
        </p:nvSpPr>
        <p:spPr>
          <a:xfrm>
            <a:off x="10175129" y="4404079"/>
            <a:ext cx="1716506" cy="8879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  <a:hlinkClick r:id="rId2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sz="24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 txBox="1"/>
          <p:nvPr/>
        </p:nvSpPr>
        <p:spPr>
          <a:xfrm>
            <a:off x="983384" y="172159"/>
            <a:ext cx="5031114" cy="2041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ON THE TYPE OF EXERCISE YOU ARE LOOKING FOR. THIS WILL TAKE YOU TO A LINK TO ACCESS A NUMBER OF WORKOUTS… 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8" name="Google Shape;208;p7">
            <a:hlinkClick r:id="rId3" action="ppaction://hlinksldjump"/>
          </p:cNvPr>
          <p:cNvSpPr txBox="1"/>
          <p:nvPr/>
        </p:nvSpPr>
        <p:spPr>
          <a:xfrm>
            <a:off x="1127868" y="2374203"/>
            <a:ext cx="3234407" cy="664749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3600"/>
              <a:buFont typeface="Impact"/>
              <a:buNone/>
            </a:pPr>
            <a:r>
              <a:rPr lang="en-GB" sz="36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 LADDER SETS</a:t>
            </a:r>
            <a:r>
              <a:rPr lang="en-GB" sz="36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36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09" name="Google Shape;209;p7" descr="See the source 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39614" y="4477972"/>
            <a:ext cx="2076110" cy="204188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7">
            <a:hlinkClick r:id="rId5" action="ppaction://hlinksldjump"/>
          </p:cNvPr>
          <p:cNvSpPr/>
          <p:nvPr/>
        </p:nvSpPr>
        <p:spPr>
          <a:xfrm>
            <a:off x="1127868" y="1196433"/>
            <a:ext cx="1716506" cy="88792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</a:t>
            </a:r>
            <a:r>
              <a:rPr lang="en-GB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  <p:sp>
        <p:nvSpPr>
          <p:cNvPr id="211" name="Google Shape;211;p7">
            <a:hlinkClick r:id="rId6" action="ppaction://hlinksldjump"/>
          </p:cNvPr>
          <p:cNvSpPr txBox="1"/>
          <p:nvPr/>
        </p:nvSpPr>
        <p:spPr>
          <a:xfrm>
            <a:off x="4597047" y="2374203"/>
            <a:ext cx="4422262" cy="664749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3600"/>
              <a:buFont typeface="Impact"/>
              <a:buNone/>
            </a:pPr>
            <a:r>
              <a:rPr lang="en-GB" sz="36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 FOOTBALL SKILLS</a:t>
            </a:r>
            <a:r>
              <a:rPr lang="en-GB" sz="36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36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2" name="Google Shape;212;p7">
            <a:hlinkClick r:id="rId7" action="ppaction://hlinksldjump"/>
          </p:cNvPr>
          <p:cNvSpPr txBox="1"/>
          <p:nvPr/>
        </p:nvSpPr>
        <p:spPr>
          <a:xfrm>
            <a:off x="1127867" y="3199108"/>
            <a:ext cx="3718453" cy="664749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3600"/>
              <a:buFont typeface="Impact"/>
              <a:buNone/>
            </a:pPr>
            <a:r>
              <a:rPr lang="en-GB" sz="36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 NETBALL SKILLS</a:t>
            </a:r>
            <a:r>
              <a:rPr lang="en-GB" sz="36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36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3" name="Google Shape;213;p7">
            <a:hlinkClick r:id="rId8" action="ppaction://hlinksldjump"/>
          </p:cNvPr>
          <p:cNvSpPr txBox="1"/>
          <p:nvPr/>
        </p:nvSpPr>
        <p:spPr>
          <a:xfrm>
            <a:off x="5029307" y="3199108"/>
            <a:ext cx="4430577" cy="664749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3600"/>
              <a:buFont typeface="Impact"/>
              <a:buNone/>
            </a:pPr>
            <a:r>
              <a:rPr lang="en-GB" sz="36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 BASKETBALL SKILLS</a:t>
            </a:r>
            <a:r>
              <a:rPr lang="en-GB" sz="36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36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14" name="Google Shape;214;p7" descr="See the source imag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27868" y="3199108"/>
            <a:ext cx="453959" cy="45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7" descr="See the source imag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29307" y="3206719"/>
            <a:ext cx="453959" cy="45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7" descr="See the source imag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97047" y="2388954"/>
            <a:ext cx="453959" cy="45395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7">
            <a:hlinkClick r:id="rId10" action="ppaction://hlinksldjump"/>
          </p:cNvPr>
          <p:cNvSpPr txBox="1"/>
          <p:nvPr/>
        </p:nvSpPr>
        <p:spPr>
          <a:xfrm>
            <a:off x="1127868" y="4024013"/>
            <a:ext cx="3234408" cy="664749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3600"/>
              <a:buFont typeface="Impact"/>
              <a:buNone/>
            </a:pPr>
            <a:r>
              <a:rPr lang="en-GB" sz="36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 CRAZY CATCH </a:t>
            </a:r>
            <a:endParaRPr sz="36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18" name="Google Shape;218;p7" descr="See the source imag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27868" y="4024013"/>
            <a:ext cx="453959" cy="45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7" descr="A picture containing drawing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93426" y="338140"/>
            <a:ext cx="2076109" cy="1875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856210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Warm Up</a:t>
            </a:r>
            <a:endParaRPr/>
          </a:p>
        </p:txBody>
      </p:sp>
      <p:pic>
        <p:nvPicPr>
          <p:cNvPr id="225" name="Google Shape;225;p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2455" t="31846" r="64693" b="55045"/>
          <a:stretch/>
        </p:blipFill>
        <p:spPr>
          <a:xfrm>
            <a:off x="1405582" y="1438101"/>
            <a:ext cx="1955866" cy="1122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8">
            <a:hlinkClick r:id="rId5"/>
          </p:cNvPr>
          <p:cNvPicPr preferRelativeResize="0"/>
          <p:nvPr/>
        </p:nvPicPr>
        <p:blipFill rotWithShape="1">
          <a:blip r:embed="rId4">
            <a:alphaModFix/>
          </a:blip>
          <a:srcRect l="22519" t="45834" r="64739" b="39851"/>
          <a:stretch/>
        </p:blipFill>
        <p:spPr>
          <a:xfrm>
            <a:off x="1403463" y="2693323"/>
            <a:ext cx="1960105" cy="1238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8">
            <a:hlinkClick r:id="rId6"/>
          </p:cNvPr>
          <p:cNvPicPr preferRelativeResize="0"/>
          <p:nvPr/>
        </p:nvPicPr>
        <p:blipFill rotWithShape="1">
          <a:blip r:embed="rId4">
            <a:alphaModFix/>
          </a:blip>
          <a:srcRect l="22519" t="60913" r="64739" b="26302"/>
          <a:stretch/>
        </p:blipFill>
        <p:spPr>
          <a:xfrm>
            <a:off x="1388225" y="4064923"/>
            <a:ext cx="1940627" cy="10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8">
            <a:hlinkClick r:id="rId7"/>
          </p:cNvPr>
          <p:cNvPicPr preferRelativeResize="0"/>
          <p:nvPr/>
        </p:nvPicPr>
        <p:blipFill rotWithShape="1">
          <a:blip r:embed="rId4">
            <a:alphaModFix/>
          </a:blip>
          <a:srcRect l="22519" t="74855" r="64739" b="12196"/>
          <a:stretch/>
        </p:blipFill>
        <p:spPr>
          <a:xfrm>
            <a:off x="1403463" y="5270269"/>
            <a:ext cx="1966799" cy="1124174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8">
            <a:hlinkClick r:id="rId8" action="ppaction://hlinksldjump"/>
          </p:cNvPr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5-MINUTE WARM UP FOR AT-HOME WORKOUTS </a:t>
            </a:r>
            <a:endParaRPr sz="14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8">
            <a:hlinkClick r:id="rId8" action="ppaction://hlinksldjump"/>
          </p:cNvPr>
          <p:cNvSpPr txBox="1"/>
          <p:nvPr/>
        </p:nvSpPr>
        <p:spPr>
          <a:xfrm>
            <a:off x="3561008" y="281591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10-MINUTE WARM UP FOR AT-HOME WORKOUTS </a:t>
            </a:r>
            <a:endParaRPr sz="14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8">
            <a:hlinkClick r:id="rId8" action="ppaction://hlinksldjump"/>
          </p:cNvPr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5-MINUTE WARM UP FOR AT-HOME WORKOUTS </a:t>
            </a:r>
            <a:endParaRPr sz="14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8">
            <a:hlinkClick r:id="rId8" action="ppaction://hlinksldjump"/>
          </p:cNvPr>
          <p:cNvSpPr txBox="1"/>
          <p:nvPr/>
        </p:nvSpPr>
        <p:spPr>
          <a:xfrm>
            <a:off x="3593092" y="4104481"/>
            <a:ext cx="2502907" cy="105576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Trebuchet MS"/>
              <a:buNone/>
            </a:pPr>
            <a:r>
              <a:rPr lang="en-GB" sz="16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HOW TO WARM UP BEFORE A HIIT SESSION – THE BODY COACH</a:t>
            </a:r>
            <a:endParaRPr/>
          </a:p>
        </p:txBody>
      </p:sp>
      <p:pic>
        <p:nvPicPr>
          <p:cNvPr id="234" name="Google Shape;234;p8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l="55107" t="12595" r="31868" b="76253"/>
          <a:stretch/>
        </p:blipFill>
        <p:spPr>
          <a:xfrm>
            <a:off x="6628205" y="2789475"/>
            <a:ext cx="1967608" cy="1142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>
            <a:hlinkClick r:id="rId11"/>
          </p:cNvPr>
          <p:cNvPicPr preferRelativeResize="0"/>
          <p:nvPr/>
        </p:nvPicPr>
        <p:blipFill rotWithShape="1">
          <a:blip r:embed="rId10">
            <a:alphaModFix/>
          </a:blip>
          <a:srcRect l="55107" t="38903" r="31868" b="47782"/>
          <a:stretch/>
        </p:blipFill>
        <p:spPr>
          <a:xfrm>
            <a:off x="6628205" y="1497852"/>
            <a:ext cx="1966799" cy="119547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8">
            <a:hlinkClick r:id="rId8" action="ppaction://hlinksldjump"/>
          </p:cNvPr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ZUMBA WARM UP ROUTINE FOR BEGINNERS</a:t>
            </a:r>
            <a:endParaRPr/>
          </a:p>
        </p:txBody>
      </p:sp>
      <p:sp>
        <p:nvSpPr>
          <p:cNvPr id="237" name="Google Shape;237;p8">
            <a:hlinkClick r:id="rId8" action="ppaction://hlinksldjump"/>
          </p:cNvPr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WARM UP BY LESSIER HERRERA – ZUMBA </a:t>
            </a:r>
            <a:endParaRPr/>
          </a:p>
        </p:txBody>
      </p:sp>
      <p:pic>
        <p:nvPicPr>
          <p:cNvPr id="238" name="Google Shape;238;p8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l="54655" t="18910" r="31691" b="66956"/>
          <a:stretch/>
        </p:blipFill>
        <p:spPr>
          <a:xfrm>
            <a:off x="6628205" y="4111782"/>
            <a:ext cx="1966799" cy="1158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>
            <a:hlinkClick r:id="rId14"/>
          </p:cNvPr>
          <p:cNvPicPr preferRelativeResize="0"/>
          <p:nvPr/>
        </p:nvPicPr>
        <p:blipFill rotWithShape="1">
          <a:blip r:embed="rId13">
            <a:alphaModFix/>
          </a:blip>
          <a:srcRect l="54655" t="32700" r="31691" b="53745"/>
          <a:stretch/>
        </p:blipFill>
        <p:spPr>
          <a:xfrm>
            <a:off x="6628204" y="5270269"/>
            <a:ext cx="1966799" cy="1228329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8">
            <a:hlinkClick r:id="rId8" action="ppaction://hlinksldjump"/>
          </p:cNvPr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BASIC YOGA WARM UP  </a:t>
            </a:r>
            <a:endParaRPr/>
          </a:p>
        </p:txBody>
      </p:sp>
      <p:sp>
        <p:nvSpPr>
          <p:cNvPr id="241" name="Google Shape;241;p8">
            <a:hlinkClick r:id="rId8" action="ppaction://hlinksldjump"/>
          </p:cNvPr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PRE WORKOUT YOGA WARM UP</a:t>
            </a:r>
            <a:endParaRPr/>
          </a:p>
        </p:txBody>
      </p:sp>
      <p:pic>
        <p:nvPicPr>
          <p:cNvPr id="242" name="Google Shape;242;p8" descr="A close up of a logo&#10;&#10;Description automatically generated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895314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Cool Down</a:t>
            </a:r>
            <a:endParaRPr/>
          </a:p>
        </p:txBody>
      </p:sp>
      <p:sp>
        <p:nvSpPr>
          <p:cNvPr id="248" name="Google Shape;248;p9"/>
          <p:cNvSpPr txBox="1"/>
          <p:nvPr/>
        </p:nvSpPr>
        <p:spPr>
          <a:xfrm>
            <a:off x="3266757" y="889728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9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FAST 5 MINUTE COOL DOWN AND STRETCHING</a:t>
            </a:r>
            <a:endParaRPr/>
          </a:p>
        </p:txBody>
      </p:sp>
      <p:sp>
        <p:nvSpPr>
          <p:cNvPr id="250" name="Google Shape;250;p9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HOW TO COOL DOWN AFTER A HIIT SESSION</a:t>
            </a:r>
            <a:endParaRPr/>
          </a:p>
        </p:txBody>
      </p:sp>
      <p:sp>
        <p:nvSpPr>
          <p:cNvPr id="251" name="Google Shape;251;p9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TOTAL BODY COOL DOWN</a:t>
            </a:r>
            <a:endParaRPr/>
          </a:p>
        </p:txBody>
      </p:sp>
      <p:sp>
        <p:nvSpPr>
          <p:cNvPr id="252" name="Google Shape;252;p9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HOW TO COOL DOWN AFTER EXERCISE </a:t>
            </a:r>
            <a:endParaRPr/>
          </a:p>
        </p:txBody>
      </p:sp>
      <p:sp>
        <p:nvSpPr>
          <p:cNvPr id="253" name="Google Shape;253;p9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ZUMBA FITNESS – COOL DOWN </a:t>
            </a:r>
            <a:endParaRPr/>
          </a:p>
        </p:txBody>
      </p:sp>
      <p:sp>
        <p:nvSpPr>
          <p:cNvPr id="254" name="Google Shape;254;p9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FOLLOW ALONG POST RUN COOL DOWN </a:t>
            </a:r>
            <a:endParaRPr/>
          </a:p>
        </p:txBody>
      </p:sp>
      <p:sp>
        <p:nvSpPr>
          <p:cNvPr id="255" name="Google Shape;255;p9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COOL DOWN ROUTINE</a:t>
            </a:r>
            <a:endParaRPr/>
          </a:p>
        </p:txBody>
      </p:sp>
      <p:sp>
        <p:nvSpPr>
          <p:cNvPr id="256" name="Google Shape;256;p9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BASIC YOGA COOL DOWN</a:t>
            </a:r>
            <a:endParaRPr/>
          </a:p>
        </p:txBody>
      </p:sp>
      <p:pic>
        <p:nvPicPr>
          <p:cNvPr id="257" name="Google Shape;257;p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54971" t="33763" r="31731" b="52159"/>
          <a:stretch/>
        </p:blipFill>
        <p:spPr>
          <a:xfrm>
            <a:off x="1276668" y="1470979"/>
            <a:ext cx="1990089" cy="11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9">
            <a:hlinkClick r:id="rId5"/>
          </p:cNvPr>
          <p:cNvPicPr preferRelativeResize="0"/>
          <p:nvPr/>
        </p:nvPicPr>
        <p:blipFill rotWithShape="1">
          <a:blip r:embed="rId4">
            <a:alphaModFix/>
          </a:blip>
          <a:srcRect l="54971" t="62174" r="31731" b="24013"/>
          <a:stretch/>
        </p:blipFill>
        <p:spPr>
          <a:xfrm>
            <a:off x="6513372" y="5240575"/>
            <a:ext cx="1994494" cy="126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9">
            <a:hlinkClick r:id="rId6"/>
          </p:cNvPr>
          <p:cNvPicPr preferRelativeResize="0"/>
          <p:nvPr/>
        </p:nvPicPr>
        <p:blipFill rotWithShape="1">
          <a:blip r:embed="rId4">
            <a:alphaModFix/>
          </a:blip>
          <a:srcRect l="54971" t="76208" r="31731" b="9391"/>
          <a:stretch/>
        </p:blipFill>
        <p:spPr>
          <a:xfrm>
            <a:off x="1276668" y="2643694"/>
            <a:ext cx="1990089" cy="133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l="54656" t="31658" r="31735" b="54715"/>
          <a:stretch/>
        </p:blipFill>
        <p:spPr>
          <a:xfrm>
            <a:off x="6533514" y="1382549"/>
            <a:ext cx="2018559" cy="127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9">
            <a:hlinkClick r:id="rId9"/>
          </p:cNvPr>
          <p:cNvPicPr preferRelativeResize="0"/>
          <p:nvPr/>
        </p:nvPicPr>
        <p:blipFill rotWithShape="1">
          <a:blip r:embed="rId8">
            <a:alphaModFix/>
          </a:blip>
          <a:srcRect l="54656" t="45818" r="31735" b="40534"/>
          <a:stretch/>
        </p:blipFill>
        <p:spPr>
          <a:xfrm>
            <a:off x="6507401" y="2679779"/>
            <a:ext cx="2044671" cy="1206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9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l="54754" t="36503" r="31989" b="48382"/>
          <a:stretch/>
        </p:blipFill>
        <p:spPr>
          <a:xfrm>
            <a:off x="6507401" y="3978177"/>
            <a:ext cx="1983020" cy="116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9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l="55136" t="42480" r="32046" b="43741"/>
          <a:stretch/>
        </p:blipFill>
        <p:spPr>
          <a:xfrm>
            <a:off x="1276668" y="4146737"/>
            <a:ext cx="1974352" cy="120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9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l="53782" t="36863" r="31612" b="48755"/>
          <a:stretch/>
        </p:blipFill>
        <p:spPr>
          <a:xfrm>
            <a:off x="1292405" y="5393048"/>
            <a:ext cx="1974352" cy="1179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9" descr="A close up of a logo&#10;&#10;Description automatically generated">
            <a:hlinkClick r:id="rId16" action="ppaction://hlinksldjump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0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856210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Stretches</a:t>
            </a:r>
            <a:endParaRPr/>
          </a:p>
        </p:txBody>
      </p:sp>
      <p:sp>
        <p:nvSpPr>
          <p:cNvPr id="271" name="Google Shape;271;p10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2" name="Google Shape;272;p10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POST – WORKOUT STRETCHING</a:t>
            </a:r>
            <a:endParaRPr/>
          </a:p>
        </p:txBody>
      </p:sp>
      <p:sp>
        <p:nvSpPr>
          <p:cNvPr id="273" name="Google Shape;273;p10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AFTER WORKOUT STRETCH ROUTINE</a:t>
            </a:r>
            <a:endParaRPr/>
          </a:p>
        </p:txBody>
      </p:sp>
      <p:sp>
        <p:nvSpPr>
          <p:cNvPr id="274" name="Google Shape;274;p10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MORNING YOGA FULL BODY STRETCH</a:t>
            </a:r>
            <a:endParaRPr/>
          </a:p>
        </p:txBody>
      </p:sp>
      <p:sp>
        <p:nvSpPr>
          <p:cNvPr id="275" name="Google Shape;275;p10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8 MINUTE AFTER WORKOUT STRETCHING VIDEO </a:t>
            </a:r>
            <a:endParaRPr/>
          </a:p>
        </p:txBody>
      </p:sp>
      <p:sp>
        <p:nvSpPr>
          <p:cNvPr id="276" name="Google Shape;276;p10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AB STRETCHES</a:t>
            </a:r>
            <a:endParaRPr/>
          </a:p>
        </p:txBody>
      </p:sp>
      <p:sp>
        <p:nvSpPr>
          <p:cNvPr id="277" name="Google Shape;277;p10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QUAD STRETCHES</a:t>
            </a:r>
            <a:endParaRPr/>
          </a:p>
        </p:txBody>
      </p:sp>
      <p:sp>
        <p:nvSpPr>
          <p:cNvPr id="278" name="Google Shape;278;p10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LOWER BACK STRETCHES </a:t>
            </a:r>
            <a:endParaRPr/>
          </a:p>
        </p:txBody>
      </p:sp>
      <p:sp>
        <p:nvSpPr>
          <p:cNvPr id="279" name="Google Shape;279;p10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25 STATIC STRETCHES</a:t>
            </a:r>
            <a:endParaRPr/>
          </a:p>
        </p:txBody>
      </p:sp>
      <p:pic>
        <p:nvPicPr>
          <p:cNvPr id="280" name="Google Shape;280;p1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54742" t="33518" r="32020" b="52508"/>
          <a:stretch/>
        </p:blipFill>
        <p:spPr>
          <a:xfrm>
            <a:off x="1213199" y="1345881"/>
            <a:ext cx="2200684" cy="130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5216" y="2716419"/>
            <a:ext cx="2158667" cy="118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21368" y="3969335"/>
            <a:ext cx="2192516" cy="1215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0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13199" y="5365143"/>
            <a:ext cx="2219397" cy="1136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47594" y="1345880"/>
            <a:ext cx="2083059" cy="115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0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547594" y="2636230"/>
            <a:ext cx="2227438" cy="118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47594" y="3960372"/>
            <a:ext cx="2273398" cy="1177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0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47594" y="5276248"/>
            <a:ext cx="2273398" cy="128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0" descr="A close up of a logo&#10;&#10;Description automatically generated">
            <a:hlinkClick r:id="rId17" action="ppaction://hlinksldjump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899685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YoGa</a:t>
            </a:r>
            <a:endParaRPr sz="8000" b="1"/>
          </a:p>
        </p:txBody>
      </p:sp>
      <p:sp>
        <p:nvSpPr>
          <p:cNvPr id="294" name="Google Shape;294;p11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11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 MORNING YOGA FOR BEGINNERS</a:t>
            </a:r>
            <a:endParaRPr/>
          </a:p>
        </p:txBody>
      </p:sp>
      <p:sp>
        <p:nvSpPr>
          <p:cNvPr id="296" name="Google Shape;296;p11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FULL BODY FLOW </a:t>
            </a:r>
            <a:endParaRPr/>
          </a:p>
        </p:txBody>
      </p:sp>
      <p:sp>
        <p:nvSpPr>
          <p:cNvPr id="297" name="Google Shape;297;p11"/>
          <p:cNvSpPr txBox="1"/>
          <p:nvPr/>
        </p:nvSpPr>
        <p:spPr>
          <a:xfrm>
            <a:off x="3593092" y="559669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YOGA FOR KIDS WITH ALISSA KEPAS</a:t>
            </a:r>
            <a:endParaRPr sz="1800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8" name="Google Shape;298;p11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 FULL BODY STRETCH/YOGA FOR STRESS &amp; ANXIETY</a:t>
            </a:r>
            <a:endParaRPr/>
          </a:p>
        </p:txBody>
      </p:sp>
      <p:sp>
        <p:nvSpPr>
          <p:cNvPr id="299" name="Google Shape;299;p11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30 MIN BEGINNER YOGA</a:t>
            </a:r>
            <a:endParaRPr/>
          </a:p>
        </p:txBody>
      </p:sp>
      <p:sp>
        <p:nvSpPr>
          <p:cNvPr id="300" name="Google Shape;300;p11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YOGA JOY – FULL BODY VINYASA</a:t>
            </a:r>
            <a:endParaRPr sz="1800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1" name="Google Shape;301;p11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CALMING YOGA FOR STRESS RELIEF &amp; ANXIETY</a:t>
            </a:r>
            <a:endParaRPr/>
          </a:p>
        </p:txBody>
      </p:sp>
      <p:sp>
        <p:nvSpPr>
          <p:cNvPr id="302" name="Google Shape;302;p11"/>
          <p:cNvSpPr txBox="1"/>
          <p:nvPr/>
        </p:nvSpPr>
        <p:spPr>
          <a:xfrm>
            <a:off x="8925241" y="5595892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OFFICE BREAK YOGA </a:t>
            </a:r>
            <a:endParaRPr/>
          </a:p>
        </p:txBody>
      </p:sp>
      <p:pic>
        <p:nvPicPr>
          <p:cNvPr id="303" name="Google Shape;303;p1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5229" y="1368803"/>
            <a:ext cx="2208654" cy="126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9758" y="2765838"/>
            <a:ext cx="2234125" cy="123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1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79758" y="4104482"/>
            <a:ext cx="2234125" cy="1226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1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79758" y="5482088"/>
            <a:ext cx="2234125" cy="123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1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62566" y="1368803"/>
            <a:ext cx="2132255" cy="1192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1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72566" y="2725231"/>
            <a:ext cx="2122256" cy="1185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1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63040" y="4104481"/>
            <a:ext cx="2171851" cy="1226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1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63041" y="5528243"/>
            <a:ext cx="2131780" cy="117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1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856210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Fat Burners</a:t>
            </a:r>
            <a:endParaRPr/>
          </a:p>
        </p:txBody>
      </p:sp>
      <p:sp>
        <p:nvSpPr>
          <p:cNvPr id="317" name="Google Shape;317;p12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8" name="Google Shape;318;p12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INTENSE FAT BURNER</a:t>
            </a:r>
            <a:endParaRPr/>
          </a:p>
        </p:txBody>
      </p:sp>
      <p:sp>
        <p:nvSpPr>
          <p:cNvPr id="319" name="Google Shape;319;p12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FAT BURNING HIIT WORKOUT</a:t>
            </a:r>
            <a:endParaRPr/>
          </a:p>
        </p:txBody>
      </p:sp>
      <p:sp>
        <p:nvSpPr>
          <p:cNvPr id="320" name="Google Shape;320;p12"/>
          <p:cNvSpPr txBox="1"/>
          <p:nvPr/>
        </p:nvSpPr>
        <p:spPr>
          <a:xfrm>
            <a:off x="3561007" y="5608055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INTENSE 25 MIN FULL BODY FAT BURNING WORKOUT</a:t>
            </a:r>
            <a:endParaRPr/>
          </a:p>
        </p:txBody>
      </p:sp>
      <p:sp>
        <p:nvSpPr>
          <p:cNvPr id="321" name="Google Shape;321;p12"/>
          <p:cNvSpPr txBox="1"/>
          <p:nvPr/>
        </p:nvSpPr>
        <p:spPr>
          <a:xfrm>
            <a:off x="3561007" y="4198495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HOME FAT BURNER</a:t>
            </a:r>
            <a:endParaRPr/>
          </a:p>
        </p:txBody>
      </p:sp>
      <p:sp>
        <p:nvSpPr>
          <p:cNvPr id="322" name="Google Shape;322;p12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MINUTE FAT BURNING MORNING ROUTINE</a:t>
            </a:r>
            <a:endParaRPr/>
          </a:p>
        </p:txBody>
      </p:sp>
      <p:sp>
        <p:nvSpPr>
          <p:cNvPr id="323" name="Google Shape;323;p12"/>
          <p:cNvSpPr txBox="1"/>
          <p:nvPr/>
        </p:nvSpPr>
        <p:spPr>
          <a:xfrm>
            <a:off x="8925241" y="2871630"/>
            <a:ext cx="2502907" cy="108761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KILLER 10 MINUTE FAT BURNING BODYWEIGHT WORKOUT</a:t>
            </a:r>
            <a:endParaRPr/>
          </a:p>
        </p:txBody>
      </p:sp>
      <p:sp>
        <p:nvSpPr>
          <p:cNvPr id="324" name="Google Shape;324;p12"/>
          <p:cNvSpPr txBox="1"/>
          <p:nvPr/>
        </p:nvSpPr>
        <p:spPr>
          <a:xfrm>
            <a:off x="8925239" y="4219841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 FAT BURNER </a:t>
            </a:r>
            <a:endParaRPr/>
          </a:p>
        </p:txBody>
      </p:sp>
      <p:sp>
        <p:nvSpPr>
          <p:cNvPr id="325" name="Google Shape;325;p12"/>
          <p:cNvSpPr txBox="1"/>
          <p:nvPr/>
        </p:nvSpPr>
        <p:spPr>
          <a:xfrm>
            <a:off x="8925240" y="560805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FULL BODY FAT BURNING WORKOUT </a:t>
            </a:r>
            <a:endParaRPr/>
          </a:p>
        </p:txBody>
      </p:sp>
      <p:pic>
        <p:nvPicPr>
          <p:cNvPr id="326" name="Google Shape;326;p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7859" y="1354717"/>
            <a:ext cx="2196024" cy="1196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30892" y="2781032"/>
            <a:ext cx="2182991" cy="119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2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27382" y="4145410"/>
            <a:ext cx="2186501" cy="1231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2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89282" y="5522218"/>
            <a:ext cx="2224601" cy="1232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2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78662" y="1329230"/>
            <a:ext cx="2232201" cy="123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2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62618" y="2812399"/>
            <a:ext cx="2248245" cy="124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2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78662" y="4219841"/>
            <a:ext cx="2232201" cy="122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2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78662" y="5610226"/>
            <a:ext cx="2232201" cy="1198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2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3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996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Cardio</a:t>
            </a:r>
            <a:endParaRPr/>
          </a:p>
        </p:txBody>
      </p:sp>
      <p:sp>
        <p:nvSpPr>
          <p:cNvPr id="340" name="Google Shape;340;p13"/>
          <p:cNvSpPr txBox="1"/>
          <p:nvPr/>
        </p:nvSpPr>
        <p:spPr>
          <a:xfrm>
            <a:off x="3234672" y="882495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1" name="Google Shape;341;p13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CARDIO WORKOUT AT HOME</a:t>
            </a:r>
            <a:endParaRPr/>
          </a:p>
        </p:txBody>
      </p:sp>
      <p:sp>
        <p:nvSpPr>
          <p:cNvPr id="342" name="Google Shape;342;p13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30 MINUTE STANDING CARDIO WORKOUT </a:t>
            </a:r>
            <a:endParaRPr/>
          </a:p>
        </p:txBody>
      </p:sp>
      <p:sp>
        <p:nvSpPr>
          <p:cNvPr id="343" name="Google Shape;343;p13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KILLER HIIT CARDIO WORKOUT </a:t>
            </a:r>
            <a:endParaRPr/>
          </a:p>
        </p:txBody>
      </p:sp>
      <p:sp>
        <p:nvSpPr>
          <p:cNvPr id="344" name="Google Shape;344;p13"/>
          <p:cNvSpPr txBox="1"/>
          <p:nvPr/>
        </p:nvSpPr>
        <p:spPr>
          <a:xfrm>
            <a:off x="3561008" y="4104480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30 MINUTE HIIT CARDIO WORKOUT </a:t>
            </a:r>
            <a:endParaRPr/>
          </a:p>
        </p:txBody>
      </p:sp>
      <p:sp>
        <p:nvSpPr>
          <p:cNvPr id="345" name="Google Shape;345;p13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25 MINUTE INTERVAL CARDIO WORKOUT FROM HOME</a:t>
            </a:r>
            <a:endParaRPr/>
          </a:p>
        </p:txBody>
      </p:sp>
      <p:sp>
        <p:nvSpPr>
          <p:cNvPr id="346" name="Google Shape;346;p13"/>
          <p:cNvSpPr txBox="1"/>
          <p:nvPr/>
        </p:nvSpPr>
        <p:spPr>
          <a:xfrm>
            <a:off x="8925240" y="2806214"/>
            <a:ext cx="2502907" cy="1080908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LOW IMPACT 30 MINUTE CARDIO WORKOUT - BEGINNERS</a:t>
            </a:r>
            <a:endParaRPr/>
          </a:p>
        </p:txBody>
      </p:sp>
      <p:sp>
        <p:nvSpPr>
          <p:cNvPr id="347" name="Google Shape;347;p13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AT HOME CARDIO – NO RUNNING</a:t>
            </a:r>
            <a:endParaRPr/>
          </a:p>
        </p:txBody>
      </p:sp>
      <p:sp>
        <p:nvSpPr>
          <p:cNvPr id="348" name="Google Shape;348;p13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LOW IMPACT HIIT CARDIO + LEGS WORKOUT </a:t>
            </a:r>
            <a:endParaRPr/>
          </a:p>
        </p:txBody>
      </p:sp>
      <p:pic>
        <p:nvPicPr>
          <p:cNvPr id="349" name="Google Shape;349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3398" y="1401003"/>
            <a:ext cx="2060485" cy="1196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53398" y="2775832"/>
            <a:ext cx="2060485" cy="113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53398" y="4120999"/>
            <a:ext cx="2060485" cy="1138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56144" y="5430593"/>
            <a:ext cx="2057740" cy="114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53515" y="1401003"/>
            <a:ext cx="2253601" cy="126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53515" y="2789653"/>
            <a:ext cx="2253601" cy="1239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53515" y="4146738"/>
            <a:ext cx="2267158" cy="11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53515" y="5376404"/>
            <a:ext cx="2253601" cy="123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3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4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 With Joe</a:t>
            </a:r>
            <a:endParaRPr/>
          </a:p>
        </p:txBody>
      </p:sp>
      <p:sp>
        <p:nvSpPr>
          <p:cNvPr id="363" name="Google Shape;363;p14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4" name="Google Shape;364;p14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MONDAY – 23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RD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MARCH </a:t>
            </a:r>
            <a:endParaRPr/>
          </a:p>
        </p:txBody>
      </p:sp>
      <p:sp>
        <p:nvSpPr>
          <p:cNvPr id="365" name="Google Shape;365;p14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TUESDAY – 24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MARCH</a:t>
            </a:r>
            <a:endParaRPr/>
          </a:p>
        </p:txBody>
      </p:sp>
      <p:sp>
        <p:nvSpPr>
          <p:cNvPr id="366" name="Google Shape;366;p14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THURSDAY – 26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MARCH</a:t>
            </a:r>
            <a:endParaRPr/>
          </a:p>
        </p:txBody>
      </p:sp>
      <p:sp>
        <p:nvSpPr>
          <p:cNvPr id="367" name="Google Shape;367;p14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WEDNESDAY – 25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MARCH </a:t>
            </a:r>
            <a:endParaRPr/>
          </a:p>
        </p:txBody>
      </p:sp>
      <p:sp>
        <p:nvSpPr>
          <p:cNvPr id="368" name="Google Shape;368;p14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FRIDAY – 27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MARCH </a:t>
            </a:r>
            <a:endParaRPr/>
          </a:p>
        </p:txBody>
      </p:sp>
      <p:sp>
        <p:nvSpPr>
          <p:cNvPr id="369" name="Google Shape;369;p14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MONDAY – 30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MARCH </a:t>
            </a:r>
            <a:endParaRPr/>
          </a:p>
        </p:txBody>
      </p:sp>
      <p:sp>
        <p:nvSpPr>
          <p:cNvPr id="370" name="Google Shape;370;p14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TUESDAY – 31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ST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MARCH </a:t>
            </a:r>
            <a:endParaRPr/>
          </a:p>
        </p:txBody>
      </p:sp>
      <p:sp>
        <p:nvSpPr>
          <p:cNvPr id="371" name="Google Shape;371;p14"/>
          <p:cNvSpPr txBox="1"/>
          <p:nvPr/>
        </p:nvSpPr>
        <p:spPr>
          <a:xfrm>
            <a:off x="8925241" y="553219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WEDNESDAY – 1</a:t>
            </a:r>
            <a:r>
              <a:rPr lang="en-GB" sz="1800" cap="none" baseline="300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ST</a:t>
            </a: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APRIL </a:t>
            </a:r>
            <a:endParaRPr/>
          </a:p>
        </p:txBody>
      </p:sp>
      <p:pic>
        <p:nvPicPr>
          <p:cNvPr id="372" name="Google Shape;372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5228" y="1337500"/>
            <a:ext cx="2208655" cy="123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4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1842" y="4052667"/>
            <a:ext cx="2202041" cy="1189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4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05228" y="2738217"/>
            <a:ext cx="2208655" cy="123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4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55958" y="5365142"/>
            <a:ext cx="2157925" cy="121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4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95898" y="1416053"/>
            <a:ext cx="2208656" cy="126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4" descr="A close up of a logo&#10;&#10;Description automatically generated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78" name="Google Shape;378;p14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95898" y="2738217"/>
            <a:ext cx="2208656" cy="124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4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75953" y="4104481"/>
            <a:ext cx="2228601" cy="1219589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14">
            <a:hlinkClick r:id="rId19" action="ppaction://hlinksldjump"/>
          </p:cNvPr>
          <p:cNvSpPr/>
          <p:nvPr/>
        </p:nvSpPr>
        <p:spPr>
          <a:xfrm>
            <a:off x="9318440" y="11463"/>
            <a:ext cx="1716506" cy="8879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Next</a:t>
            </a:r>
            <a:endParaRPr/>
          </a:p>
        </p:txBody>
      </p:sp>
      <p:pic>
        <p:nvPicPr>
          <p:cNvPr id="381" name="Google Shape;381;p14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475953" y="5472458"/>
            <a:ext cx="2228601" cy="124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 With Joe</a:t>
            </a:r>
            <a:endParaRPr/>
          </a:p>
        </p:txBody>
      </p:sp>
      <p:sp>
        <p:nvSpPr>
          <p:cNvPr id="387" name="Google Shape;387;p15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88" name="Google Shape;388;p15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THURSDAY – 2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ND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389" name="Google Shape;389;p15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FRIDAY – 3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RD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390" name="Google Shape;390;p15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TUESDAY – 7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391" name="Google Shape;391;p15"/>
          <p:cNvSpPr txBox="1"/>
          <p:nvPr/>
        </p:nvSpPr>
        <p:spPr>
          <a:xfrm>
            <a:off x="3561007" y="4036060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MONDAY – 6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392" name="Google Shape;392;p15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WEDNESDAY – 8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393" name="Google Shape;393;p15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THURSDAY – 9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394" name="Google Shape;394;p15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FRIDAY – 10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395" name="Google Shape;395;p15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MONDAY – 13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pic>
        <p:nvPicPr>
          <p:cNvPr id="396" name="Google Shape;396;p15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97" name="Google Shape;397;p15"/>
          <p:cNvSpPr/>
          <p:nvPr/>
        </p:nvSpPr>
        <p:spPr>
          <a:xfrm>
            <a:off x="9318440" y="11463"/>
            <a:ext cx="1716506" cy="8879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sz="24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8" name="Google Shape;398;p15">
            <a:hlinkClick r:id="rId6" action="ppaction://hlinksldjump"/>
          </p:cNvPr>
          <p:cNvSpPr/>
          <p:nvPr/>
        </p:nvSpPr>
        <p:spPr>
          <a:xfrm>
            <a:off x="1072797" y="0"/>
            <a:ext cx="1716506" cy="88792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</a:t>
            </a:r>
            <a:r>
              <a:rPr lang="en-GB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  <p:pic>
        <p:nvPicPr>
          <p:cNvPr id="399" name="Google Shape;399;p15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60376" y="2693935"/>
            <a:ext cx="2193963" cy="121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5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43990" y="4036060"/>
            <a:ext cx="2268955" cy="123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5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24940" y="5375991"/>
            <a:ext cx="2288005" cy="1271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5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67413" y="1353890"/>
            <a:ext cx="2186926" cy="121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5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04879" y="4033981"/>
            <a:ext cx="2225365" cy="1234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5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80497" y="5363849"/>
            <a:ext cx="2288005" cy="1234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5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543990" y="1395639"/>
            <a:ext cx="2268955" cy="1279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5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524940" y="2741377"/>
            <a:ext cx="2312723" cy="129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6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 With Joe</a:t>
            </a:r>
            <a:endParaRPr/>
          </a:p>
        </p:txBody>
      </p:sp>
      <p:sp>
        <p:nvSpPr>
          <p:cNvPr id="412" name="Google Shape;412;p16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13" name="Google Shape;413;p16"/>
          <p:cNvSpPr txBox="1"/>
          <p:nvPr/>
        </p:nvSpPr>
        <p:spPr>
          <a:xfrm>
            <a:off x="3561006" y="153169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TUESDAY – 14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14" name="Google Shape;414;p16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WEDNESDAY – 15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15" name="Google Shape;415;p16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FRIDAY – 17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16" name="Google Shape;416;p16"/>
          <p:cNvSpPr txBox="1"/>
          <p:nvPr/>
        </p:nvSpPr>
        <p:spPr>
          <a:xfrm>
            <a:off x="3561007" y="4036060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THURSDAY – 16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17" name="Google Shape;417;p16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MONDAY – 20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18" name="Google Shape;418;p16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TUESDAY – 21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ST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19" name="Google Shape;419;p16"/>
          <p:cNvSpPr txBox="1"/>
          <p:nvPr/>
        </p:nvSpPr>
        <p:spPr>
          <a:xfrm>
            <a:off x="8941283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WEDNESDAY – 22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ND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20" name="Google Shape;420;p16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THURSDAY – 23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RD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pic>
        <p:nvPicPr>
          <p:cNvPr id="421" name="Google Shape;421;p16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22" name="Google Shape;422;p16">
            <a:hlinkClick r:id="rId5" action="ppaction://hlinksldjump"/>
          </p:cNvPr>
          <p:cNvSpPr/>
          <p:nvPr/>
        </p:nvSpPr>
        <p:spPr>
          <a:xfrm>
            <a:off x="1072797" y="0"/>
            <a:ext cx="1716506" cy="88792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ill Sans"/>
              <a:buNone/>
            </a:pPr>
            <a:r>
              <a:rPr lang="en-GB" sz="2400" b="1" i="0" u="sng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r>
              <a:rPr lang="en-GB" sz="18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pic>
        <p:nvPicPr>
          <p:cNvPr id="423" name="Google Shape;423;p16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18900" y="5312164"/>
            <a:ext cx="2290774" cy="1275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16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18900" y="3949657"/>
            <a:ext cx="2221420" cy="1275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16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1313" y="1346746"/>
            <a:ext cx="2309007" cy="1245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6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72797" y="2634661"/>
            <a:ext cx="2267523" cy="128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16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95898" y="1455562"/>
            <a:ext cx="2267523" cy="117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6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610972" y="5310482"/>
            <a:ext cx="2171356" cy="129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6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495898" y="3949656"/>
            <a:ext cx="2355784" cy="131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6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489248" y="2683744"/>
            <a:ext cx="2267523" cy="122215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6">
            <a:hlinkClick r:id="rId23" action="ppaction://hlinksldjump"/>
          </p:cNvPr>
          <p:cNvSpPr/>
          <p:nvPr/>
        </p:nvSpPr>
        <p:spPr>
          <a:xfrm>
            <a:off x="9318440" y="11463"/>
            <a:ext cx="1716506" cy="8879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  <a:hlinkClick r:id="rId2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sz="24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 With Joe</a:t>
            </a:r>
            <a:endParaRPr/>
          </a:p>
        </p:txBody>
      </p:sp>
      <p:sp>
        <p:nvSpPr>
          <p:cNvPr id="437" name="Google Shape;437;p17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38" name="Google Shape;438;p17"/>
          <p:cNvSpPr txBox="1"/>
          <p:nvPr/>
        </p:nvSpPr>
        <p:spPr>
          <a:xfrm>
            <a:off x="3561006" y="153169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FRIDAY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– 24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39" name="Google Shape;439;p17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MONDAY – 27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40" name="Google Shape;440;p17"/>
          <p:cNvSpPr txBox="1"/>
          <p:nvPr/>
        </p:nvSpPr>
        <p:spPr>
          <a:xfrm>
            <a:off x="3561005" y="557276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WEDNESDAY – 29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41" name="Google Shape;441;p17"/>
          <p:cNvSpPr txBox="1"/>
          <p:nvPr/>
        </p:nvSpPr>
        <p:spPr>
          <a:xfrm>
            <a:off x="3561004" y="4196365"/>
            <a:ext cx="2502907" cy="849198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TUESDAY – 28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42" name="Google Shape;442;p17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THURSDAY – 30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APRIL </a:t>
            </a:r>
            <a:endParaRPr/>
          </a:p>
        </p:txBody>
      </p:sp>
      <p:sp>
        <p:nvSpPr>
          <p:cNvPr id="443" name="Google Shape;443;p17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FRIDAY – 1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ST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MAY </a:t>
            </a:r>
            <a:endParaRPr/>
          </a:p>
        </p:txBody>
      </p:sp>
      <p:sp>
        <p:nvSpPr>
          <p:cNvPr id="444" name="Google Shape;444;p17"/>
          <p:cNvSpPr txBox="1"/>
          <p:nvPr/>
        </p:nvSpPr>
        <p:spPr>
          <a:xfrm>
            <a:off x="8902415" y="4211561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MONDAY – 4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MAY</a:t>
            </a:r>
            <a:endParaRPr/>
          </a:p>
        </p:txBody>
      </p:sp>
      <p:sp>
        <p:nvSpPr>
          <p:cNvPr id="445" name="Google Shape;445;p17"/>
          <p:cNvSpPr txBox="1"/>
          <p:nvPr/>
        </p:nvSpPr>
        <p:spPr>
          <a:xfrm>
            <a:off x="8941282" y="558800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TUESDAY – 5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MAY </a:t>
            </a:r>
            <a:endParaRPr/>
          </a:p>
        </p:txBody>
      </p:sp>
      <p:pic>
        <p:nvPicPr>
          <p:cNvPr id="446" name="Google Shape;446;p17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47" name="Google Shape;447;p17">
            <a:hlinkClick r:id="rId5" action="ppaction://hlinksldjump"/>
          </p:cNvPr>
          <p:cNvSpPr/>
          <p:nvPr/>
        </p:nvSpPr>
        <p:spPr>
          <a:xfrm>
            <a:off x="1072797" y="0"/>
            <a:ext cx="1716506" cy="88792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ill Sans"/>
              <a:buNone/>
            </a:pPr>
            <a:r>
              <a:rPr lang="en-GB" sz="2400" b="1" i="0" u="sng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r>
              <a:rPr lang="en-GB" sz="18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pic>
        <p:nvPicPr>
          <p:cNvPr id="448" name="Google Shape;448;p1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2797" y="1273263"/>
            <a:ext cx="2329930" cy="1304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17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72797" y="2709090"/>
            <a:ext cx="2329931" cy="1326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17">
            <a:hlinkClick r:id="rId9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40751" y="4152866"/>
            <a:ext cx="2261977" cy="1304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17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40750" y="5530514"/>
            <a:ext cx="2261977" cy="122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17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95898" y="1347785"/>
            <a:ext cx="2284001" cy="1246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17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49968" y="2693035"/>
            <a:ext cx="2329931" cy="124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17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449968" y="4036060"/>
            <a:ext cx="2329931" cy="129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17" descr="See the source image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449968" y="4036060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17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436749" y="5411709"/>
            <a:ext cx="2343150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17" descr="See the source image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436748" y="5448471"/>
            <a:ext cx="1029027" cy="1029027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17">
            <a:hlinkClick r:id="rId23" action="ppaction://hlinksldjump"/>
          </p:cNvPr>
          <p:cNvSpPr/>
          <p:nvPr/>
        </p:nvSpPr>
        <p:spPr>
          <a:xfrm>
            <a:off x="9318440" y="11463"/>
            <a:ext cx="1716506" cy="8879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sz="24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8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 With Joe</a:t>
            </a:r>
            <a:endParaRPr/>
          </a:p>
        </p:txBody>
      </p:sp>
      <p:sp>
        <p:nvSpPr>
          <p:cNvPr id="464" name="Google Shape;464;p18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65" name="Google Shape;465;p18"/>
          <p:cNvSpPr txBox="1"/>
          <p:nvPr/>
        </p:nvSpPr>
        <p:spPr>
          <a:xfrm>
            <a:off x="3561006" y="153169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WEDNESDAY – 6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MAY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66" name="Google Shape;466;p18"/>
          <p:cNvSpPr txBox="1"/>
          <p:nvPr/>
        </p:nvSpPr>
        <p:spPr>
          <a:xfrm>
            <a:off x="3561003" y="2864032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THURSDAY – 7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MAY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67" name="Google Shape;467;p18"/>
          <p:cNvSpPr txBox="1"/>
          <p:nvPr/>
        </p:nvSpPr>
        <p:spPr>
          <a:xfrm>
            <a:off x="3561005" y="557276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68" name="Google Shape;468;p18"/>
          <p:cNvSpPr txBox="1"/>
          <p:nvPr/>
        </p:nvSpPr>
        <p:spPr>
          <a:xfrm>
            <a:off x="3561004" y="4196365"/>
            <a:ext cx="2502907" cy="849198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FRIDAY – 8</a:t>
            </a:r>
            <a:r>
              <a:rPr lang="en-GB" sz="1800" b="0" i="0" u="none" strike="noStrike" cap="none" baseline="30000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TH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 MAY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69" name="Google Shape;469;p18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70" name="Google Shape;470;p18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71" name="Google Shape;471;p18"/>
          <p:cNvSpPr txBox="1"/>
          <p:nvPr/>
        </p:nvSpPr>
        <p:spPr>
          <a:xfrm>
            <a:off x="8902415" y="4211561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72" name="Google Shape;472;p18"/>
          <p:cNvSpPr txBox="1"/>
          <p:nvPr/>
        </p:nvSpPr>
        <p:spPr>
          <a:xfrm>
            <a:off x="8941282" y="558800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73" name="Google Shape;473;p18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74" name="Google Shape;474;p18">
            <a:hlinkClick r:id="rId5" action="ppaction://hlinksldjump"/>
          </p:cNvPr>
          <p:cNvSpPr/>
          <p:nvPr/>
        </p:nvSpPr>
        <p:spPr>
          <a:xfrm>
            <a:off x="1072797" y="0"/>
            <a:ext cx="1716506" cy="88792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ill Sans"/>
              <a:buNone/>
            </a:pPr>
            <a:r>
              <a:rPr lang="en-GB" sz="2400" b="1" i="0" u="sng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r>
              <a:rPr lang="en-GB" sz="18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pic>
        <p:nvPicPr>
          <p:cNvPr id="475" name="Google Shape;475;p18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31662" y="1352001"/>
            <a:ext cx="2267523" cy="129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18" descr="See the source imag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1314" y="1352001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18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31662" y="2770504"/>
            <a:ext cx="2239006" cy="125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8" descr="See the source imag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31662" y="2770504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18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01314" y="4148434"/>
            <a:ext cx="2269354" cy="1275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18" descr="See the source imag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1313" y="4148434"/>
            <a:ext cx="1029027" cy="1029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9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Legs, Bums &amp; Tums</a:t>
            </a:r>
            <a:endParaRPr/>
          </a:p>
        </p:txBody>
      </p:sp>
      <p:sp>
        <p:nvSpPr>
          <p:cNvPr id="486" name="Google Shape;486;p19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7" name="Google Shape;487;p19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LEGS, BUMS &amp; TUMS WORKOUT </a:t>
            </a:r>
            <a:endParaRPr/>
          </a:p>
        </p:txBody>
      </p:sp>
      <p:sp>
        <p:nvSpPr>
          <p:cNvPr id="488" name="Google Shape;488;p19"/>
          <p:cNvSpPr txBox="1"/>
          <p:nvPr/>
        </p:nvSpPr>
        <p:spPr>
          <a:xfrm>
            <a:off x="3593092" y="293106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25 MINUTE LEGS &amp; BUM WORKOUT </a:t>
            </a:r>
            <a:endParaRPr/>
          </a:p>
        </p:txBody>
      </p:sp>
      <p:sp>
        <p:nvSpPr>
          <p:cNvPr id="489" name="Google Shape;489;p19"/>
          <p:cNvSpPr txBox="1"/>
          <p:nvPr/>
        </p:nvSpPr>
        <p:spPr>
          <a:xfrm>
            <a:off x="3593092" y="552381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DANCE FITNESS WORKOUT – LEGS, BUMS &amp; TUMS  </a:t>
            </a:r>
            <a:endParaRPr/>
          </a:p>
        </p:txBody>
      </p:sp>
      <p:sp>
        <p:nvSpPr>
          <p:cNvPr id="490" name="Google Shape;490;p19"/>
          <p:cNvSpPr txBox="1"/>
          <p:nvPr/>
        </p:nvSpPr>
        <p:spPr>
          <a:xfrm>
            <a:off x="3593092" y="4145063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LEGS, BUMS &amp; TUMS WORKOUT </a:t>
            </a:r>
            <a:endParaRPr/>
          </a:p>
        </p:txBody>
      </p:sp>
      <p:sp>
        <p:nvSpPr>
          <p:cNvPr id="491" name="Google Shape;491;p19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LEGS, BUMS &amp; TUMS FULL CLASS </a:t>
            </a:r>
            <a:endParaRPr/>
          </a:p>
        </p:txBody>
      </p:sp>
      <p:sp>
        <p:nvSpPr>
          <p:cNvPr id="492" name="Google Shape;492;p19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LEGS, BUMS &amp; TUMS HIIT WORKOUT </a:t>
            </a:r>
            <a:endParaRPr/>
          </a:p>
        </p:txBody>
      </p:sp>
      <p:sp>
        <p:nvSpPr>
          <p:cNvPr id="493" name="Google Shape;493;p19"/>
          <p:cNvSpPr txBox="1"/>
          <p:nvPr/>
        </p:nvSpPr>
        <p:spPr>
          <a:xfrm>
            <a:off x="8925240" y="422556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LIFE LEISURE HOME WORKOUT – 30 MINS LEGS, BUMS &amp; TUMS</a:t>
            </a:r>
            <a:endParaRPr/>
          </a:p>
        </p:txBody>
      </p:sp>
      <p:sp>
        <p:nvSpPr>
          <p:cNvPr id="494" name="Google Shape;494;p19"/>
          <p:cNvSpPr txBox="1"/>
          <p:nvPr/>
        </p:nvSpPr>
        <p:spPr>
          <a:xfrm>
            <a:off x="8925240" y="552381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8 MINUTE LEGS, BUMS &amp; TUMS WORKOUT </a:t>
            </a:r>
            <a:endParaRPr/>
          </a:p>
        </p:txBody>
      </p:sp>
      <p:pic>
        <p:nvPicPr>
          <p:cNvPr id="495" name="Google Shape;495;p1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245" y="1330960"/>
            <a:ext cx="2200512" cy="123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1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6245" y="2695568"/>
            <a:ext cx="2211330" cy="123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6245" y="4060176"/>
            <a:ext cx="2259754" cy="123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9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66245" y="5439594"/>
            <a:ext cx="2200512" cy="125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9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29973" y="1332459"/>
            <a:ext cx="2200512" cy="125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19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29973" y="2708379"/>
            <a:ext cx="2216343" cy="125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19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33469" y="4125144"/>
            <a:ext cx="2234405" cy="123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19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29973" y="5516195"/>
            <a:ext cx="2234405" cy="1192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19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0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Abs</a:t>
            </a:r>
            <a:endParaRPr/>
          </a:p>
        </p:txBody>
      </p:sp>
      <p:sp>
        <p:nvSpPr>
          <p:cNvPr id="509" name="Google Shape;509;p20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0" name="Google Shape;510;p20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LOWER ABS </a:t>
            </a:r>
            <a:endParaRPr/>
          </a:p>
        </p:txBody>
      </p:sp>
      <p:sp>
        <p:nvSpPr>
          <p:cNvPr id="511" name="Google Shape;511;p20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 ABS BLASTER </a:t>
            </a:r>
            <a:endParaRPr/>
          </a:p>
        </p:txBody>
      </p:sp>
      <p:sp>
        <p:nvSpPr>
          <p:cNvPr id="512" name="Google Shape;512;p20"/>
          <p:cNvSpPr txBox="1"/>
          <p:nvPr/>
        </p:nvSpPr>
        <p:spPr>
          <a:xfrm>
            <a:off x="3593092" y="5566116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6 MINUTE ABS </a:t>
            </a:r>
            <a:endParaRPr/>
          </a:p>
        </p:txBody>
      </p:sp>
      <p:sp>
        <p:nvSpPr>
          <p:cNvPr id="513" name="Google Shape;513;p20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ABS </a:t>
            </a:r>
            <a:endParaRPr/>
          </a:p>
        </p:txBody>
      </p:sp>
      <p:sp>
        <p:nvSpPr>
          <p:cNvPr id="514" name="Google Shape;514;p20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MINUTE ABS WORKOUT </a:t>
            </a:r>
            <a:endParaRPr/>
          </a:p>
        </p:txBody>
      </p:sp>
      <p:sp>
        <p:nvSpPr>
          <p:cNvPr id="515" name="Google Shape;515;p20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8 MINUTE ABS WORKOUT </a:t>
            </a:r>
            <a:endParaRPr/>
          </a:p>
        </p:txBody>
      </p:sp>
      <p:sp>
        <p:nvSpPr>
          <p:cNvPr id="516" name="Google Shape;516;p20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ABS BLASTER </a:t>
            </a:r>
            <a:endParaRPr/>
          </a:p>
        </p:txBody>
      </p:sp>
      <p:sp>
        <p:nvSpPr>
          <p:cNvPr id="517" name="Google Shape;517;p20"/>
          <p:cNvSpPr txBox="1"/>
          <p:nvPr/>
        </p:nvSpPr>
        <p:spPr>
          <a:xfrm>
            <a:off x="8925241" y="558215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ABS WORKOUT </a:t>
            </a:r>
            <a:endParaRPr/>
          </a:p>
        </p:txBody>
      </p:sp>
      <p:pic>
        <p:nvPicPr>
          <p:cNvPr id="518" name="Google Shape;518;p2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102" y="1370730"/>
            <a:ext cx="2208655" cy="1256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8102" y="2718632"/>
            <a:ext cx="2208655" cy="126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9117" y="4072927"/>
            <a:ext cx="2167640" cy="1188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0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99118" y="5393048"/>
            <a:ext cx="2167640" cy="1193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20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20958" y="1370730"/>
            <a:ext cx="2173864" cy="119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0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44863" y="2742264"/>
            <a:ext cx="2226067" cy="123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20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20958" y="4104481"/>
            <a:ext cx="2249972" cy="123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20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20958" y="5518791"/>
            <a:ext cx="2249972" cy="1242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20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1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HIiT</a:t>
            </a:r>
            <a:endParaRPr sz="8000" b="1"/>
          </a:p>
        </p:txBody>
      </p:sp>
      <p:sp>
        <p:nvSpPr>
          <p:cNvPr id="532" name="Google Shape;532;p21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3" name="Google Shape;533;p21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 FULL BODY BEGINNER HIIT WORKOUT </a:t>
            </a:r>
            <a:endParaRPr/>
          </a:p>
        </p:txBody>
      </p:sp>
      <p:sp>
        <p:nvSpPr>
          <p:cNvPr id="534" name="Google Shape;534;p21"/>
          <p:cNvSpPr txBox="1"/>
          <p:nvPr/>
        </p:nvSpPr>
        <p:spPr>
          <a:xfrm>
            <a:off x="3593092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35 MINUTE FULL BODY HOME HIIT</a:t>
            </a:r>
            <a:endParaRPr sz="1800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5" name="Google Shape;535;p21"/>
          <p:cNvSpPr txBox="1"/>
          <p:nvPr/>
        </p:nvSpPr>
        <p:spPr>
          <a:xfrm>
            <a:off x="3593092" y="572399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FULL BODY HOME HIIT </a:t>
            </a:r>
            <a:endParaRPr/>
          </a:p>
        </p:txBody>
      </p:sp>
      <p:sp>
        <p:nvSpPr>
          <p:cNvPr id="536" name="Google Shape;536;p21"/>
          <p:cNvSpPr txBox="1"/>
          <p:nvPr/>
        </p:nvSpPr>
        <p:spPr>
          <a:xfrm>
            <a:off x="3593092" y="4215440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LOW IMPACT FULL BODY HIT WORKOUT </a:t>
            </a:r>
            <a:endParaRPr/>
          </a:p>
        </p:txBody>
      </p:sp>
      <p:sp>
        <p:nvSpPr>
          <p:cNvPr id="537" name="Google Shape;537;p21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HIT CARDIO WORKOUT FROM HOME</a:t>
            </a:r>
            <a:endParaRPr/>
          </a:p>
        </p:txBody>
      </p:sp>
      <p:sp>
        <p:nvSpPr>
          <p:cNvPr id="538" name="Google Shape;538;p21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HOME HIT WORKOUT WITH BEN DAVIE</a:t>
            </a:r>
            <a:endParaRPr sz="1800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9" name="Google Shape;539;p21"/>
          <p:cNvSpPr txBox="1"/>
          <p:nvPr/>
        </p:nvSpPr>
        <p:spPr>
          <a:xfrm>
            <a:off x="8925239" y="429781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BEGINNER HIIT – 10 MINUTES</a:t>
            </a:r>
            <a:endParaRPr/>
          </a:p>
        </p:txBody>
      </p:sp>
      <p:sp>
        <p:nvSpPr>
          <p:cNvPr id="540" name="Google Shape;540;p21"/>
          <p:cNvSpPr txBox="1"/>
          <p:nvPr/>
        </p:nvSpPr>
        <p:spPr>
          <a:xfrm>
            <a:off x="8925240" y="572399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FULL BODY FAT BURN HIT </a:t>
            </a:r>
            <a:endParaRPr/>
          </a:p>
        </p:txBody>
      </p:sp>
      <p:pic>
        <p:nvPicPr>
          <p:cNvPr id="541" name="Google Shape;541;p2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5228" y="1378842"/>
            <a:ext cx="2208655" cy="1201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2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05228" y="2726744"/>
            <a:ext cx="2208655" cy="126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21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05228" y="4135227"/>
            <a:ext cx="2205549" cy="123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21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05228" y="5546057"/>
            <a:ext cx="2205549" cy="123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21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17871" y="1360246"/>
            <a:ext cx="2208655" cy="1220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21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17871" y="2727834"/>
            <a:ext cx="2233867" cy="1220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21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17871" y="4155337"/>
            <a:ext cx="2205549" cy="125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21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17871" y="5529104"/>
            <a:ext cx="2233866" cy="1217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21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2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</a:t>
            </a:r>
            <a:endParaRPr/>
          </a:p>
        </p:txBody>
      </p:sp>
      <p:sp>
        <p:nvSpPr>
          <p:cNvPr id="555" name="Google Shape;555;p22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6" name="Google Shape;556;p22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– KIDS WORKOUT 1</a:t>
            </a:r>
            <a:endParaRPr/>
          </a:p>
        </p:txBody>
      </p:sp>
      <p:sp>
        <p:nvSpPr>
          <p:cNvPr id="557" name="Google Shape;557;p22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– KIDS WORKOUT 2 </a:t>
            </a:r>
            <a:endParaRPr/>
          </a:p>
        </p:txBody>
      </p:sp>
      <p:sp>
        <p:nvSpPr>
          <p:cNvPr id="558" name="Google Shape;558;p22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– KIDS WORKOUT 4 </a:t>
            </a:r>
            <a:endParaRPr/>
          </a:p>
        </p:txBody>
      </p:sp>
      <p:sp>
        <p:nvSpPr>
          <p:cNvPr id="559" name="Google Shape;559;p22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– KIDS WORKOUT 3 </a:t>
            </a:r>
            <a:endParaRPr/>
          </a:p>
        </p:txBody>
      </p:sp>
      <p:sp>
        <p:nvSpPr>
          <p:cNvPr id="560" name="Google Shape;560;p22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– KIDS WORKOUT 5 </a:t>
            </a:r>
            <a:endParaRPr/>
          </a:p>
        </p:txBody>
      </p:sp>
      <p:sp>
        <p:nvSpPr>
          <p:cNvPr id="561" name="Google Shape;561;p22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FEATURING OLIVER</a:t>
            </a:r>
            <a:endParaRPr/>
          </a:p>
        </p:txBody>
      </p:sp>
      <p:sp>
        <p:nvSpPr>
          <p:cNvPr id="562" name="Google Shape;562;p22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FEATURING NOAH &amp; JESSIE  </a:t>
            </a:r>
            <a:endParaRPr/>
          </a:p>
        </p:txBody>
      </p:sp>
      <p:sp>
        <p:nvSpPr>
          <p:cNvPr id="563" name="Google Shape;563;p22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MOVE FEATURING BETSY</a:t>
            </a:r>
            <a:endParaRPr sz="1800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64" name="Google Shape;564;p2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5432" y="1274764"/>
            <a:ext cx="2101325" cy="1204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2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65432" y="2660952"/>
            <a:ext cx="2150746" cy="1204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2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65433" y="4004037"/>
            <a:ext cx="2150746" cy="119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2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02317" y="5274843"/>
            <a:ext cx="2144035" cy="1204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2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49295" y="1395637"/>
            <a:ext cx="2101326" cy="1174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2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69664" y="5274419"/>
            <a:ext cx="2190749" cy="1186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2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649295" y="2660953"/>
            <a:ext cx="2125233" cy="1174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2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649295" y="3961549"/>
            <a:ext cx="2156111" cy="118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22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3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Meditation</a:t>
            </a:r>
            <a:endParaRPr/>
          </a:p>
        </p:txBody>
      </p:sp>
      <p:sp>
        <p:nvSpPr>
          <p:cNvPr id="578" name="Google Shape;578;p23"/>
          <p:cNvSpPr txBox="1"/>
          <p:nvPr/>
        </p:nvSpPr>
        <p:spPr>
          <a:xfrm>
            <a:off x="3561008" y="862903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9" name="Google Shape;579;p23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MEDITATION FOR INNER PEACE </a:t>
            </a:r>
            <a:endParaRPr/>
          </a:p>
        </p:txBody>
      </p:sp>
      <p:sp>
        <p:nvSpPr>
          <p:cNvPr id="580" name="Google Shape;580;p23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MEDITATION FOR ANXIETY </a:t>
            </a:r>
            <a:endParaRPr/>
          </a:p>
        </p:txBody>
      </p:sp>
      <p:sp>
        <p:nvSpPr>
          <p:cNvPr id="581" name="Google Shape;581;p23"/>
          <p:cNvSpPr txBox="1"/>
          <p:nvPr/>
        </p:nvSpPr>
        <p:spPr>
          <a:xfrm>
            <a:off x="3593092" y="555779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5 MINUTE MEDITATION </a:t>
            </a:r>
            <a:endParaRPr/>
          </a:p>
        </p:txBody>
      </p:sp>
      <p:sp>
        <p:nvSpPr>
          <p:cNvPr id="582" name="Google Shape;582;p23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MIN MEDITATION TO START YOUR DAY </a:t>
            </a:r>
            <a:endParaRPr/>
          </a:p>
        </p:txBody>
      </p:sp>
      <p:sp>
        <p:nvSpPr>
          <p:cNvPr id="583" name="Google Shape;583;p23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DAILY CALM – BE PRESENT </a:t>
            </a:r>
            <a:endParaRPr/>
          </a:p>
        </p:txBody>
      </p:sp>
      <p:sp>
        <p:nvSpPr>
          <p:cNvPr id="584" name="Google Shape;584;p23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DAILY CALM – SELF SOOTHING </a:t>
            </a:r>
            <a:endParaRPr/>
          </a:p>
        </p:txBody>
      </p:sp>
      <p:sp>
        <p:nvSpPr>
          <p:cNvPr id="585" name="Google Shape;585;p23"/>
          <p:cNvSpPr txBox="1"/>
          <p:nvPr/>
        </p:nvSpPr>
        <p:spPr>
          <a:xfrm>
            <a:off x="8925239" y="421371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DAILY CALM – LETTING GO </a:t>
            </a:r>
            <a:endParaRPr/>
          </a:p>
        </p:txBody>
      </p:sp>
      <p:sp>
        <p:nvSpPr>
          <p:cNvPr id="586" name="Google Shape;586;p23"/>
          <p:cNvSpPr txBox="1"/>
          <p:nvPr/>
        </p:nvSpPr>
        <p:spPr>
          <a:xfrm>
            <a:off x="8925240" y="555579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DAILY CALM – FORGETTING TIME </a:t>
            </a:r>
            <a:endParaRPr/>
          </a:p>
        </p:txBody>
      </p:sp>
      <p:pic>
        <p:nvPicPr>
          <p:cNvPr id="587" name="Google Shape;587;p2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293" y="1337918"/>
            <a:ext cx="2225591" cy="124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9293" y="2658474"/>
            <a:ext cx="2225591" cy="1229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59293" y="4004218"/>
            <a:ext cx="2250997" cy="1229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59293" y="5425315"/>
            <a:ext cx="2250997" cy="12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94030" y="1365993"/>
            <a:ext cx="2225591" cy="1275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94031" y="2699293"/>
            <a:ext cx="2225590" cy="1234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94030" y="4058228"/>
            <a:ext cx="2225590" cy="119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10071" y="5377815"/>
            <a:ext cx="2209549" cy="124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3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4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Pilates</a:t>
            </a:r>
            <a:endParaRPr/>
          </a:p>
        </p:txBody>
      </p:sp>
      <p:sp>
        <p:nvSpPr>
          <p:cNvPr id="601" name="Google Shape;601;p24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02" name="Google Shape;602;p24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TOTAL BODY PILATES</a:t>
            </a:r>
            <a:endParaRPr/>
          </a:p>
        </p:txBody>
      </p:sp>
      <p:sp>
        <p:nvSpPr>
          <p:cNvPr id="603" name="Google Shape;603;p24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MORNING PILATES ROUTINE</a:t>
            </a:r>
            <a:endParaRPr/>
          </a:p>
        </p:txBody>
      </p:sp>
      <p:sp>
        <p:nvSpPr>
          <p:cNvPr id="604" name="Google Shape;604;p24"/>
          <p:cNvSpPr txBox="1"/>
          <p:nvPr/>
        </p:nvSpPr>
        <p:spPr>
          <a:xfrm>
            <a:off x="3593092" y="555779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10 MINUTE TOTAL BODY PILATES</a:t>
            </a:r>
            <a:endParaRPr/>
          </a:p>
        </p:txBody>
      </p:sp>
      <p:sp>
        <p:nvSpPr>
          <p:cNvPr id="605" name="Google Shape;605;p24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PILATES FULL BODY WORKOUT 45 MINS </a:t>
            </a:r>
            <a:endParaRPr/>
          </a:p>
        </p:txBody>
      </p:sp>
      <p:sp>
        <p:nvSpPr>
          <p:cNvPr id="606" name="Google Shape;606;p24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LEVEL 1 PILATES MAT CLASS </a:t>
            </a:r>
            <a:endParaRPr/>
          </a:p>
        </p:txBody>
      </p:sp>
      <p:sp>
        <p:nvSpPr>
          <p:cNvPr id="607" name="Google Shape;607;p24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RESTFUL NIGHTS SLEEP PILATES ROUTINE </a:t>
            </a:r>
            <a:endParaRPr/>
          </a:p>
        </p:txBody>
      </p:sp>
      <p:sp>
        <p:nvSpPr>
          <p:cNvPr id="608" name="Google Shape;608;p24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8 MIN GENTAL PILATES FLOW WITH ISA-WELLY</a:t>
            </a:r>
            <a:endParaRPr/>
          </a:p>
        </p:txBody>
      </p:sp>
      <p:sp>
        <p:nvSpPr>
          <p:cNvPr id="609" name="Google Shape;609;p24"/>
          <p:cNvSpPr txBox="1"/>
          <p:nvPr/>
        </p:nvSpPr>
        <p:spPr>
          <a:xfrm>
            <a:off x="8925240" y="555779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10 MIN PILATES WORKOUT WITH LOTTIE MURPHY</a:t>
            </a:r>
            <a:endParaRPr/>
          </a:p>
        </p:txBody>
      </p:sp>
      <p:pic>
        <p:nvPicPr>
          <p:cNvPr id="610" name="Google Shape;610;p2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920" y="1256874"/>
            <a:ext cx="2240963" cy="1253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4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2920" y="2658963"/>
            <a:ext cx="2240963" cy="120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4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72920" y="3949886"/>
            <a:ext cx="2240963" cy="1283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24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72920" y="5322785"/>
            <a:ext cx="2272977" cy="1283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24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37156" y="1322053"/>
            <a:ext cx="2240963" cy="127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24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37156" y="2694446"/>
            <a:ext cx="2240963" cy="1232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24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37156" y="4028416"/>
            <a:ext cx="2275627" cy="127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24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37155" y="5400809"/>
            <a:ext cx="2272977" cy="1230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4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5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Zumba</a:t>
            </a:r>
            <a:endParaRPr/>
          </a:p>
        </p:txBody>
      </p:sp>
      <p:sp>
        <p:nvSpPr>
          <p:cNvPr id="624" name="Google Shape;624;p25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25" name="Google Shape;625;p25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ZUMBA KIDS (EASY DANCE) </a:t>
            </a:r>
            <a:endParaRPr/>
          </a:p>
        </p:txBody>
      </p:sp>
      <p:sp>
        <p:nvSpPr>
          <p:cNvPr id="626" name="Google Shape;626;p25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ZUMBA FITNESS CARDIO WORKOUT </a:t>
            </a:r>
            <a:endParaRPr/>
          </a:p>
        </p:txBody>
      </p:sp>
      <p:sp>
        <p:nvSpPr>
          <p:cNvPr id="627" name="Google Shape;627;p25"/>
          <p:cNvSpPr txBox="1"/>
          <p:nvPr/>
        </p:nvSpPr>
        <p:spPr>
          <a:xfrm>
            <a:off x="3593092" y="5577355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30 MINUTE STRONG BY ZUMBA </a:t>
            </a:r>
            <a:endParaRPr/>
          </a:p>
        </p:txBody>
      </p:sp>
      <p:sp>
        <p:nvSpPr>
          <p:cNvPr id="628" name="Google Shape;628;p25"/>
          <p:cNvSpPr txBox="1"/>
          <p:nvPr/>
        </p:nvSpPr>
        <p:spPr>
          <a:xfrm>
            <a:off x="3593092" y="4045147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ZUMBA DANCE WORKOUT FOR BEGINNERS </a:t>
            </a:r>
            <a:endParaRPr/>
          </a:p>
        </p:txBody>
      </p:sp>
      <p:sp>
        <p:nvSpPr>
          <p:cNvPr id="629" name="Google Shape;629;p25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ZUMBA KIDS – OLD TOWN ROAD </a:t>
            </a:r>
            <a:endParaRPr/>
          </a:p>
        </p:txBody>
      </p:sp>
      <p:sp>
        <p:nvSpPr>
          <p:cNvPr id="630" name="Google Shape;630;p25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HOME WORKOUT – 20 MIN ZUMBA CLASS </a:t>
            </a:r>
            <a:endParaRPr/>
          </a:p>
        </p:txBody>
      </p:sp>
      <p:sp>
        <p:nvSpPr>
          <p:cNvPr id="631" name="Google Shape;631;p25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20 MINUTES STRONG BY ZUMBA </a:t>
            </a:r>
            <a:endParaRPr/>
          </a:p>
        </p:txBody>
      </p:sp>
      <p:sp>
        <p:nvSpPr>
          <p:cNvPr id="632" name="Google Shape;632;p25"/>
          <p:cNvSpPr txBox="1"/>
          <p:nvPr/>
        </p:nvSpPr>
        <p:spPr>
          <a:xfrm>
            <a:off x="8925240" y="5577355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STRONG BY ZUMBA 30 MIN CLASS </a:t>
            </a:r>
            <a:endParaRPr/>
          </a:p>
        </p:txBody>
      </p:sp>
      <p:pic>
        <p:nvPicPr>
          <p:cNvPr id="633" name="Google Shape;633;p2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5934" y="1281896"/>
            <a:ext cx="2067949" cy="111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2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45934" y="2611279"/>
            <a:ext cx="2082691" cy="1210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5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5934" y="3990986"/>
            <a:ext cx="2048536" cy="1149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5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45934" y="5355717"/>
            <a:ext cx="2055101" cy="1149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5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53733" y="1283099"/>
            <a:ext cx="2083124" cy="1155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25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53734" y="2560762"/>
            <a:ext cx="2082692" cy="1198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25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54382" y="3961032"/>
            <a:ext cx="2082044" cy="118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25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53733" y="5355717"/>
            <a:ext cx="2162709" cy="1198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5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6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Tabata</a:t>
            </a:r>
            <a:endParaRPr sz="8000" b="1"/>
          </a:p>
        </p:txBody>
      </p:sp>
      <p:sp>
        <p:nvSpPr>
          <p:cNvPr id="647" name="Google Shape;647;p26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48" name="Google Shape;648;p26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15 MINUTES FAT BURNING TABATA WORKOUT </a:t>
            </a:r>
            <a:endParaRPr/>
          </a:p>
        </p:txBody>
      </p:sp>
      <p:sp>
        <p:nvSpPr>
          <p:cNvPr id="649" name="Google Shape;649;p26"/>
          <p:cNvSpPr txBox="1"/>
          <p:nvPr/>
        </p:nvSpPr>
        <p:spPr>
          <a:xfrm>
            <a:off x="3561008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30 MINUTE TABATA SESSION </a:t>
            </a:r>
            <a:endParaRPr/>
          </a:p>
        </p:txBody>
      </p:sp>
      <p:sp>
        <p:nvSpPr>
          <p:cNvPr id="650" name="Google Shape;650;p26"/>
          <p:cNvSpPr txBox="1"/>
          <p:nvPr/>
        </p:nvSpPr>
        <p:spPr>
          <a:xfrm>
            <a:off x="3593092" y="550208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BEGINNER TABATA WORKOUT</a:t>
            </a:r>
            <a:endParaRPr/>
          </a:p>
        </p:txBody>
      </p:sp>
      <p:sp>
        <p:nvSpPr>
          <p:cNvPr id="651" name="Google Shape;651;p26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12 MINUTE FULL BODY TABATA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52" name="Google Shape;652;p26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TABATA FOR BEGINNERS – LOW IMPACT </a:t>
            </a:r>
            <a:endParaRPr/>
          </a:p>
        </p:txBody>
      </p:sp>
      <p:sp>
        <p:nvSpPr>
          <p:cNvPr id="653" name="Google Shape;653;p26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10 MINUTE TABATA WORKOUT TO SWEAT AWAY STRESS</a:t>
            </a:r>
            <a:endParaRPr/>
          </a:p>
        </p:txBody>
      </p:sp>
      <p:sp>
        <p:nvSpPr>
          <p:cNvPr id="654" name="Google Shape;654;p26"/>
          <p:cNvSpPr txBox="1"/>
          <p:nvPr/>
        </p:nvSpPr>
        <p:spPr>
          <a:xfrm>
            <a:off x="8925241" y="431600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BODYWEIGHT TABATA WORKOUT </a:t>
            </a:r>
            <a:endParaRPr/>
          </a:p>
        </p:txBody>
      </p:sp>
      <p:sp>
        <p:nvSpPr>
          <p:cNvPr id="655" name="Google Shape;655;p26"/>
          <p:cNvSpPr txBox="1"/>
          <p:nvPr/>
        </p:nvSpPr>
        <p:spPr>
          <a:xfrm>
            <a:off x="8925241" y="550127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HOME TABATA WORKOUT – MMA WORKOUT </a:t>
            </a:r>
            <a:endParaRPr/>
          </a:p>
        </p:txBody>
      </p:sp>
      <p:pic>
        <p:nvPicPr>
          <p:cNvPr id="656" name="Google Shape;656;p2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7604" y="1365140"/>
            <a:ext cx="2173042" cy="121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6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7604" y="2671427"/>
            <a:ext cx="2176217" cy="1216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26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18251" y="3977715"/>
            <a:ext cx="2211747" cy="1216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6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18251" y="5325618"/>
            <a:ext cx="2256397" cy="126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6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93593" y="1351509"/>
            <a:ext cx="2228008" cy="121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26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93594" y="2671428"/>
            <a:ext cx="2228008" cy="1253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26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12342" y="4120998"/>
            <a:ext cx="2209259" cy="1246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26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93593" y="5396192"/>
            <a:ext cx="2209259" cy="130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26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7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BootCamp </a:t>
            </a:r>
            <a:endParaRPr/>
          </a:p>
        </p:txBody>
      </p:sp>
      <p:sp>
        <p:nvSpPr>
          <p:cNvPr id="670" name="Google Shape;670;p27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1" name="Google Shape;671;p27"/>
          <p:cNvSpPr txBox="1"/>
          <p:nvPr/>
        </p:nvSpPr>
        <p:spPr>
          <a:xfrm>
            <a:off x="3561007" y="1581255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30 MINUTE NO –EQUIPMENT BODYWEIGHT BOOTCAMP</a:t>
            </a:r>
            <a:endParaRPr/>
          </a:p>
        </p:txBody>
      </p:sp>
      <p:sp>
        <p:nvSpPr>
          <p:cNvPr id="672" name="Google Shape;672;p27"/>
          <p:cNvSpPr txBox="1"/>
          <p:nvPr/>
        </p:nvSpPr>
        <p:spPr>
          <a:xfrm>
            <a:off x="3593092" y="290437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BEGINNER BOOTCAMP</a:t>
            </a:r>
            <a:endParaRPr/>
          </a:p>
        </p:txBody>
      </p:sp>
      <p:sp>
        <p:nvSpPr>
          <p:cNvPr id="673" name="Google Shape;673;p27"/>
          <p:cNvSpPr txBox="1"/>
          <p:nvPr/>
        </p:nvSpPr>
        <p:spPr>
          <a:xfrm>
            <a:off x="3561007" y="552337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BOOTCAMP WORKOUT </a:t>
            </a:r>
            <a:endParaRPr/>
          </a:p>
        </p:txBody>
      </p:sp>
      <p:sp>
        <p:nvSpPr>
          <p:cNvPr id="674" name="Google Shape;674;p27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BOOTCAMP STYLE WORKOUT </a:t>
            </a:r>
            <a:endParaRPr/>
          </a:p>
        </p:txBody>
      </p:sp>
      <p:sp>
        <p:nvSpPr>
          <p:cNvPr id="675" name="Google Shape;675;p27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8 MINUTE BOOTCAMP WORKOUT </a:t>
            </a:r>
            <a:endParaRPr/>
          </a:p>
        </p:txBody>
      </p:sp>
      <p:sp>
        <p:nvSpPr>
          <p:cNvPr id="676" name="Google Shape;676;p27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MILITARY BOOTCAMP </a:t>
            </a:r>
            <a:endParaRPr/>
          </a:p>
        </p:txBody>
      </p:sp>
      <p:sp>
        <p:nvSpPr>
          <p:cNvPr id="677" name="Google Shape;677;p27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45 MINUTE NIKE BOOTCAMP WORKOUT </a:t>
            </a:r>
            <a:endParaRPr/>
          </a:p>
        </p:txBody>
      </p:sp>
      <p:sp>
        <p:nvSpPr>
          <p:cNvPr id="678" name="Google Shape;678;p27"/>
          <p:cNvSpPr txBox="1"/>
          <p:nvPr/>
        </p:nvSpPr>
        <p:spPr>
          <a:xfrm>
            <a:off x="8925240" y="5593705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TOTAL BODY BOOTCAMP </a:t>
            </a:r>
            <a:endParaRPr/>
          </a:p>
        </p:txBody>
      </p:sp>
      <p:pic>
        <p:nvPicPr>
          <p:cNvPr id="679" name="Google Shape;679;p2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0417" y="1429044"/>
            <a:ext cx="2124506" cy="1195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27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30892" y="2696002"/>
            <a:ext cx="2196312" cy="1195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2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66795" y="3962961"/>
            <a:ext cx="2124506" cy="1204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27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66795" y="5276745"/>
            <a:ext cx="2194858" cy="1195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27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31680" y="1429044"/>
            <a:ext cx="2124506" cy="119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27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27207" y="2696002"/>
            <a:ext cx="2155520" cy="119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27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627207" y="4081711"/>
            <a:ext cx="2203778" cy="119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27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627208" y="5393048"/>
            <a:ext cx="2203778" cy="131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27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8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</a:t>
            </a:r>
            <a:endParaRPr/>
          </a:p>
        </p:txBody>
      </p:sp>
      <p:sp>
        <p:nvSpPr>
          <p:cNvPr id="693" name="Google Shape;693;p28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4" name="Google Shape;694;p28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WAKA WAKA THIS TIME FOR AFRICA </a:t>
            </a:r>
            <a:endParaRPr/>
          </a:p>
        </p:txBody>
      </p:sp>
      <p:sp>
        <p:nvSpPr>
          <p:cNvPr id="695" name="Google Shape;695;p28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STARSHIPS </a:t>
            </a:r>
            <a:endParaRPr/>
          </a:p>
        </p:txBody>
      </p:sp>
      <p:sp>
        <p:nvSpPr>
          <p:cNvPr id="696" name="Google Shape;696;p28"/>
          <p:cNvSpPr txBox="1"/>
          <p:nvPr/>
        </p:nvSpPr>
        <p:spPr>
          <a:xfrm>
            <a:off x="3593091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DESPACITO </a:t>
            </a:r>
            <a:endParaRPr/>
          </a:p>
        </p:txBody>
      </p:sp>
      <p:sp>
        <p:nvSpPr>
          <p:cNvPr id="697" name="Google Shape;697;p28"/>
          <p:cNvSpPr txBox="1"/>
          <p:nvPr/>
        </p:nvSpPr>
        <p:spPr>
          <a:xfrm>
            <a:off x="3593092" y="403676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EYE OF THE TIGER </a:t>
            </a:r>
            <a:endParaRPr/>
          </a:p>
        </p:txBody>
      </p:sp>
      <p:sp>
        <p:nvSpPr>
          <p:cNvPr id="698" name="Google Shape;698;p28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UPTOWN FUNK </a:t>
            </a:r>
            <a:endParaRPr/>
          </a:p>
        </p:txBody>
      </p:sp>
      <p:sp>
        <p:nvSpPr>
          <p:cNvPr id="699" name="Google Shape;699;p28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CRAZY IN LOVE </a:t>
            </a:r>
            <a:endParaRPr/>
          </a:p>
        </p:txBody>
      </p:sp>
      <p:sp>
        <p:nvSpPr>
          <p:cNvPr id="700" name="Google Shape;700;p28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MACARENA </a:t>
            </a:r>
            <a:endParaRPr/>
          </a:p>
        </p:txBody>
      </p:sp>
      <p:sp>
        <p:nvSpPr>
          <p:cNvPr id="701" name="Google Shape;701;p28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JUST DANCE – WANNA BE </a:t>
            </a:r>
            <a:endParaRPr/>
          </a:p>
        </p:txBody>
      </p:sp>
      <p:pic>
        <p:nvPicPr>
          <p:cNvPr id="702" name="Google Shape;702;p2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0955" y="1286965"/>
            <a:ext cx="2152928" cy="121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28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60956" y="2596804"/>
            <a:ext cx="2184360" cy="1211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28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30891" y="3895752"/>
            <a:ext cx="2214425" cy="124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28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30891" y="5278910"/>
            <a:ext cx="2239515" cy="125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28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18115" y="1328358"/>
            <a:ext cx="2152928" cy="1208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28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36251" y="2596804"/>
            <a:ext cx="2134791" cy="1166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28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36251" y="3895752"/>
            <a:ext cx="2177713" cy="118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28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36251" y="5185734"/>
            <a:ext cx="2216046" cy="1253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28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29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lang="en-GB" sz="6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Kettlebell workouts </a:t>
            </a:r>
            <a:endParaRPr/>
          </a:p>
        </p:txBody>
      </p:sp>
      <p:sp>
        <p:nvSpPr>
          <p:cNvPr id="716" name="Google Shape;716;p29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7" name="Google Shape;717;p29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BEGINNERS KETTLEBELL WORKOUT </a:t>
            </a:r>
            <a:endParaRPr/>
          </a:p>
        </p:txBody>
      </p:sp>
      <p:sp>
        <p:nvSpPr>
          <p:cNvPr id="718" name="Google Shape;718;p29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KETTLEBELL WORKOUT </a:t>
            </a:r>
            <a:endParaRPr/>
          </a:p>
        </p:txBody>
      </p:sp>
      <p:sp>
        <p:nvSpPr>
          <p:cNvPr id="719" name="Google Shape;719;p29"/>
          <p:cNvSpPr txBox="1"/>
          <p:nvPr/>
        </p:nvSpPr>
        <p:spPr>
          <a:xfrm>
            <a:off x="3593092" y="556380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 FULL BODY KETTLEBELL WORKOUT  </a:t>
            </a:r>
            <a:endParaRPr/>
          </a:p>
        </p:txBody>
      </p:sp>
      <p:sp>
        <p:nvSpPr>
          <p:cNvPr id="720" name="Google Shape;720;p29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25 MINUTE KETTLEBELL WORKOUT </a:t>
            </a:r>
            <a:endParaRPr/>
          </a:p>
        </p:txBody>
      </p:sp>
      <p:sp>
        <p:nvSpPr>
          <p:cNvPr id="721" name="Google Shape;721;p29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 KETTLEBELL WORKOUT </a:t>
            </a:r>
            <a:endParaRPr/>
          </a:p>
        </p:txBody>
      </p:sp>
      <p:sp>
        <p:nvSpPr>
          <p:cNvPr id="722" name="Google Shape;722;p29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KETTLEBELL WORKOUT </a:t>
            </a:r>
            <a:endParaRPr/>
          </a:p>
        </p:txBody>
      </p:sp>
      <p:sp>
        <p:nvSpPr>
          <p:cNvPr id="723" name="Google Shape;723;p29"/>
          <p:cNvSpPr txBox="1"/>
          <p:nvPr/>
        </p:nvSpPr>
        <p:spPr>
          <a:xfrm>
            <a:off x="8925239" y="420315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FULL BODY KETTLEBELL FAT BURNER </a:t>
            </a:r>
            <a:endParaRPr/>
          </a:p>
        </p:txBody>
      </p:sp>
      <p:sp>
        <p:nvSpPr>
          <p:cNvPr id="724" name="Google Shape;724;p29"/>
          <p:cNvSpPr txBox="1"/>
          <p:nvPr/>
        </p:nvSpPr>
        <p:spPr>
          <a:xfrm>
            <a:off x="8925240" y="551488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KETTLEBELL ARM WORKOUT </a:t>
            </a:r>
            <a:endParaRPr/>
          </a:p>
        </p:txBody>
      </p:sp>
      <p:pic>
        <p:nvPicPr>
          <p:cNvPr id="725" name="Google Shape;725;p2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8600" y="1316743"/>
            <a:ext cx="2148157" cy="120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2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8600" y="2546236"/>
            <a:ext cx="2179516" cy="120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2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18600" y="3983575"/>
            <a:ext cx="2179516" cy="1204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29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18601" y="5426993"/>
            <a:ext cx="2185052" cy="1204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29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19796" y="1392588"/>
            <a:ext cx="2154998" cy="120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29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19797" y="2676395"/>
            <a:ext cx="2179516" cy="121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29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619796" y="4020260"/>
            <a:ext cx="2186536" cy="121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29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619796" y="5293499"/>
            <a:ext cx="2252511" cy="1311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29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0"/>
          <p:cNvSpPr txBox="1">
            <a:spLocks noGrp="1"/>
          </p:cNvSpPr>
          <p:nvPr>
            <p:ph type="title"/>
          </p:nvPr>
        </p:nvSpPr>
        <p:spPr>
          <a:xfrm>
            <a:off x="0" y="-23384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</a:pPr>
            <a:r>
              <a:rPr lang="en-GB" sz="54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The Body Coach </a:t>
            </a:r>
            <a:endParaRPr/>
          </a:p>
        </p:txBody>
      </p:sp>
      <p:sp>
        <p:nvSpPr>
          <p:cNvPr id="739" name="Google Shape;739;p30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0" name="Google Shape;740;p30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DAYS OF SWEAT – DAY 1 </a:t>
            </a:r>
            <a:endParaRPr/>
          </a:p>
        </p:txBody>
      </p:sp>
      <p:sp>
        <p:nvSpPr>
          <p:cNvPr id="741" name="Google Shape;741;p30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DAYS OF SWEAT -  DAY 2</a:t>
            </a:r>
            <a:endParaRPr/>
          </a:p>
        </p:txBody>
      </p:sp>
      <p:sp>
        <p:nvSpPr>
          <p:cNvPr id="742" name="Google Shape;742;p30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DAYS OF SWEAT – DAY 4 </a:t>
            </a:r>
            <a:endParaRPr/>
          </a:p>
        </p:txBody>
      </p:sp>
      <p:sp>
        <p:nvSpPr>
          <p:cNvPr id="743" name="Google Shape;743;p30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DAYS OF SWEAT – DAY 3 </a:t>
            </a:r>
            <a:endParaRPr/>
          </a:p>
        </p:txBody>
      </p:sp>
      <p:sp>
        <p:nvSpPr>
          <p:cNvPr id="744" name="Google Shape;744;p30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DAYS OF SWEAT – DAY 5 </a:t>
            </a:r>
            <a:endParaRPr/>
          </a:p>
        </p:txBody>
      </p:sp>
      <p:sp>
        <p:nvSpPr>
          <p:cNvPr id="745" name="Google Shape;745;p30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DAYS OF SWEAT – DAY 6 </a:t>
            </a:r>
            <a:endParaRPr/>
          </a:p>
        </p:txBody>
      </p:sp>
      <p:sp>
        <p:nvSpPr>
          <p:cNvPr id="746" name="Google Shape;746;p30"/>
          <p:cNvSpPr txBox="1"/>
          <p:nvPr/>
        </p:nvSpPr>
        <p:spPr>
          <a:xfrm>
            <a:off x="8925240" y="412522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DAYS OF SWEAT – DAY 7 </a:t>
            </a:r>
            <a:endParaRPr/>
          </a:p>
        </p:txBody>
      </p:sp>
      <p:sp>
        <p:nvSpPr>
          <p:cNvPr id="747" name="Google Shape;747;p30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MINUTE HIT WORKOUT </a:t>
            </a:r>
            <a:endParaRPr/>
          </a:p>
        </p:txBody>
      </p:sp>
      <p:pic>
        <p:nvPicPr>
          <p:cNvPr id="748" name="Google Shape;748;p3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2274" y="5327682"/>
            <a:ext cx="2114483" cy="121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3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2273" y="2673655"/>
            <a:ext cx="2114482" cy="121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3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42591" y="1315033"/>
            <a:ext cx="2104104" cy="119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30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74477" y="1248133"/>
            <a:ext cx="2136687" cy="121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30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52274" y="3996187"/>
            <a:ext cx="2114482" cy="116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30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42591" y="4104481"/>
            <a:ext cx="2104104" cy="118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30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42592" y="2632989"/>
            <a:ext cx="2188674" cy="125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30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42591" y="5393048"/>
            <a:ext cx="2104104" cy="118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30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30">
            <a:hlinkClick r:id="rId21" action="ppaction://hlinksldjump"/>
          </p:cNvPr>
          <p:cNvSpPr/>
          <p:nvPr/>
        </p:nvSpPr>
        <p:spPr>
          <a:xfrm>
            <a:off x="9552141" y="-23384"/>
            <a:ext cx="1716506" cy="8879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  <a:hlinkClick r:id="rId2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sz="24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31"/>
          <p:cNvSpPr txBox="1">
            <a:spLocks noGrp="1"/>
          </p:cNvSpPr>
          <p:nvPr>
            <p:ph type="title"/>
          </p:nvPr>
        </p:nvSpPr>
        <p:spPr>
          <a:xfrm>
            <a:off x="0" y="-5405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lang="en-GB" sz="6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The Body Coach </a:t>
            </a:r>
            <a:endParaRPr/>
          </a:p>
        </p:txBody>
      </p:sp>
      <p:sp>
        <p:nvSpPr>
          <p:cNvPr id="763" name="Google Shape;763;p31"/>
          <p:cNvSpPr txBox="1"/>
          <p:nvPr/>
        </p:nvSpPr>
        <p:spPr>
          <a:xfrm>
            <a:off x="3266756" y="886895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64" name="Google Shape;764;p31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DAYS OF SWEAT 2 – DAY 1 </a:t>
            </a:r>
            <a:endParaRPr/>
          </a:p>
        </p:txBody>
      </p:sp>
      <p:sp>
        <p:nvSpPr>
          <p:cNvPr id="765" name="Google Shape;765;p31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DAYS OF SWEAT 2 -  DAY 2</a:t>
            </a:r>
            <a:endParaRPr/>
          </a:p>
        </p:txBody>
      </p:sp>
      <p:sp>
        <p:nvSpPr>
          <p:cNvPr id="766" name="Google Shape;766;p31"/>
          <p:cNvSpPr txBox="1"/>
          <p:nvPr/>
        </p:nvSpPr>
        <p:spPr>
          <a:xfrm>
            <a:off x="3593092" y="562898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DAYS OF SWEAT </a:t>
            </a: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– DAY 4 </a:t>
            </a:r>
            <a:endParaRPr/>
          </a:p>
        </p:txBody>
      </p:sp>
      <p:sp>
        <p:nvSpPr>
          <p:cNvPr id="767" name="Google Shape;767;p31"/>
          <p:cNvSpPr txBox="1"/>
          <p:nvPr/>
        </p:nvSpPr>
        <p:spPr>
          <a:xfrm>
            <a:off x="3561008" y="428288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DAYS OF SWEAT 2 – DAY 3 </a:t>
            </a:r>
            <a:endParaRPr/>
          </a:p>
        </p:txBody>
      </p:sp>
      <p:sp>
        <p:nvSpPr>
          <p:cNvPr id="768" name="Google Shape;768;p31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DAYS OF SWEAT 2 – DAY 5 </a:t>
            </a:r>
            <a:endParaRPr/>
          </a:p>
        </p:txBody>
      </p:sp>
      <p:sp>
        <p:nvSpPr>
          <p:cNvPr id="769" name="Google Shape;769;p31"/>
          <p:cNvSpPr txBox="1"/>
          <p:nvPr/>
        </p:nvSpPr>
        <p:spPr>
          <a:xfrm>
            <a:off x="8925240" y="291372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DAYS OF SWEAT 2 – DAY 6 </a:t>
            </a:r>
            <a:endParaRPr/>
          </a:p>
        </p:txBody>
      </p:sp>
      <p:sp>
        <p:nvSpPr>
          <p:cNvPr id="770" name="Google Shape;770;p31"/>
          <p:cNvSpPr txBox="1"/>
          <p:nvPr/>
        </p:nvSpPr>
        <p:spPr>
          <a:xfrm>
            <a:off x="8925240" y="429446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7 DAYS OF SWEAT 2 – DAY 7 </a:t>
            </a:r>
            <a:endParaRPr/>
          </a:p>
        </p:txBody>
      </p:sp>
      <p:sp>
        <p:nvSpPr>
          <p:cNvPr id="771" name="Google Shape;771;p31"/>
          <p:cNvSpPr txBox="1"/>
          <p:nvPr/>
        </p:nvSpPr>
        <p:spPr>
          <a:xfrm>
            <a:off x="8925240" y="5641735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30 MINUTE HIIT – NO EQUIPMENT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772" name="Google Shape;772;p31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73" name="Google Shape;773;p31">
            <a:hlinkClick r:id="rId5" action="ppaction://hlinksldjump"/>
          </p:cNvPr>
          <p:cNvSpPr/>
          <p:nvPr/>
        </p:nvSpPr>
        <p:spPr>
          <a:xfrm>
            <a:off x="316224" y="43543"/>
            <a:ext cx="1716506" cy="88792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9050" cap="rnd" cmpd="sng">
            <a:solidFill>
              <a:srgbClr val="698D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</a:t>
            </a:r>
            <a:r>
              <a:rPr lang="en-GB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  <p:pic>
        <p:nvPicPr>
          <p:cNvPr id="774" name="Google Shape;774;p31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83823" y="1307317"/>
            <a:ext cx="2248126" cy="1246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31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40921" y="2702385"/>
            <a:ext cx="2248126" cy="1254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31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83823" y="4156127"/>
            <a:ext cx="2248127" cy="123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31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83823" y="5550683"/>
            <a:ext cx="2248125" cy="1236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31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92383" y="1395818"/>
            <a:ext cx="2286049" cy="1246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31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92384" y="2759289"/>
            <a:ext cx="2248126" cy="1254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31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492383" y="4200763"/>
            <a:ext cx="2263109" cy="1236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31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492384" y="5550683"/>
            <a:ext cx="2263108" cy="119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2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Arms </a:t>
            </a:r>
            <a:endParaRPr/>
          </a:p>
        </p:txBody>
      </p:sp>
      <p:sp>
        <p:nvSpPr>
          <p:cNvPr id="787" name="Google Shape;787;p32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8" name="Google Shape;788;p32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 TONED ARMS WORKOUT </a:t>
            </a:r>
            <a:endParaRPr/>
          </a:p>
        </p:txBody>
      </p:sp>
      <p:sp>
        <p:nvSpPr>
          <p:cNvPr id="789" name="Google Shape;789;p32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TONE YOUR ARMS WORKOUT </a:t>
            </a:r>
            <a:endParaRPr/>
          </a:p>
        </p:txBody>
      </p:sp>
      <p:sp>
        <p:nvSpPr>
          <p:cNvPr id="790" name="Google Shape;790;p32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12 MINUTE BEGINNER ARM WORKOUT </a:t>
            </a:r>
            <a:endParaRPr/>
          </a:p>
        </p:txBody>
      </p:sp>
      <p:sp>
        <p:nvSpPr>
          <p:cNvPr id="791" name="Google Shape;791;p32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ARM WORKOUT</a:t>
            </a:r>
            <a:endParaRPr/>
          </a:p>
        </p:txBody>
      </p:sp>
      <p:sp>
        <p:nvSpPr>
          <p:cNvPr id="792" name="Google Shape;792;p32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ARM TONING &amp; STRENGTH WORKOUT </a:t>
            </a:r>
            <a:endParaRPr/>
          </a:p>
        </p:txBody>
      </p:sp>
      <p:sp>
        <p:nvSpPr>
          <p:cNvPr id="793" name="Google Shape;793;p32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ARM WORKOUT </a:t>
            </a:r>
            <a:endParaRPr/>
          </a:p>
        </p:txBody>
      </p:sp>
      <p:sp>
        <p:nvSpPr>
          <p:cNvPr id="794" name="Google Shape;794;p32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BARRE ARM WORKOUT </a:t>
            </a:r>
            <a:endParaRPr/>
          </a:p>
        </p:txBody>
      </p:sp>
      <p:sp>
        <p:nvSpPr>
          <p:cNvPr id="795" name="Google Shape;795;p32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BARRE FITNESS – ARM WORKOUT </a:t>
            </a:r>
            <a:endParaRPr/>
          </a:p>
        </p:txBody>
      </p:sp>
      <p:pic>
        <p:nvPicPr>
          <p:cNvPr id="796" name="Google Shape;796;p3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0606" y="1328449"/>
            <a:ext cx="2086151" cy="118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3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80607" y="2625900"/>
            <a:ext cx="2122908" cy="118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32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17858" y="3935783"/>
            <a:ext cx="2099764" cy="1212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32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17858" y="5271647"/>
            <a:ext cx="2178193" cy="1212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32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25720" y="1261453"/>
            <a:ext cx="2334553" cy="1328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32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52759" y="2581357"/>
            <a:ext cx="2307514" cy="1311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32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66866" y="3893290"/>
            <a:ext cx="2307514" cy="1294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32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66866" y="5271646"/>
            <a:ext cx="2293407" cy="1260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32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3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Legs </a:t>
            </a:r>
            <a:endParaRPr/>
          </a:p>
        </p:txBody>
      </p:sp>
      <p:sp>
        <p:nvSpPr>
          <p:cNvPr id="810" name="Google Shape;810;p33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1" name="Google Shape;811;p33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 AT HOME LEG WORKOUT </a:t>
            </a:r>
            <a:endParaRPr/>
          </a:p>
        </p:txBody>
      </p:sp>
      <p:sp>
        <p:nvSpPr>
          <p:cNvPr id="812" name="Google Shape;812;p33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HOME LEG WORKOUT – FOLLOW ALONG </a:t>
            </a:r>
            <a:endParaRPr/>
          </a:p>
        </p:txBody>
      </p:sp>
      <p:sp>
        <p:nvSpPr>
          <p:cNvPr id="813" name="Google Shape;813;p33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LEG WORKOUT WITHOUT WEIGHTS </a:t>
            </a:r>
            <a:endParaRPr/>
          </a:p>
        </p:txBody>
      </p:sp>
      <p:sp>
        <p:nvSpPr>
          <p:cNvPr id="814" name="Google Shape;814;p33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 LEG WORKOUT </a:t>
            </a:r>
            <a:endParaRPr/>
          </a:p>
        </p:txBody>
      </p:sp>
      <p:sp>
        <p:nvSpPr>
          <p:cNvPr id="815" name="Google Shape;815;p33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AT HOME LEG DAY WORKOUT </a:t>
            </a:r>
            <a:endParaRPr/>
          </a:p>
        </p:txBody>
      </p:sp>
      <p:sp>
        <p:nvSpPr>
          <p:cNvPr id="816" name="Google Shape;816;p33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17 MIN HOME LEG WORKOUT ROUTINE </a:t>
            </a:r>
            <a:endParaRPr/>
          </a:p>
        </p:txBody>
      </p:sp>
      <p:sp>
        <p:nvSpPr>
          <p:cNvPr id="817" name="Google Shape;817;p33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 BODYWEIGHT LEG ROUTINE </a:t>
            </a:r>
            <a:endParaRPr/>
          </a:p>
        </p:txBody>
      </p:sp>
      <p:sp>
        <p:nvSpPr>
          <p:cNvPr id="818" name="Google Shape;818;p33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LEG &amp; GLUTE WORKOUT </a:t>
            </a:r>
            <a:endParaRPr/>
          </a:p>
        </p:txBody>
      </p:sp>
      <p:pic>
        <p:nvPicPr>
          <p:cNvPr id="819" name="Google Shape;819;p3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8333" y="1356143"/>
            <a:ext cx="2058424" cy="1158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3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08334" y="2633171"/>
            <a:ext cx="2058424" cy="1158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3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89284" y="3941342"/>
            <a:ext cx="2145846" cy="120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3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79758" y="5280892"/>
            <a:ext cx="2154464" cy="120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3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68083" y="1366705"/>
            <a:ext cx="2058424" cy="117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3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69513" y="2646698"/>
            <a:ext cx="2056994" cy="1154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3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668083" y="3941342"/>
            <a:ext cx="2083935" cy="1154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3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668083" y="5175129"/>
            <a:ext cx="2141975" cy="120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3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34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Seniors </a:t>
            </a:r>
            <a:endParaRPr/>
          </a:p>
        </p:txBody>
      </p:sp>
      <p:sp>
        <p:nvSpPr>
          <p:cNvPr id="833" name="Google Shape;833;p34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34" name="Google Shape;834;p34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 HOME WORKOUT FOR SENIORS </a:t>
            </a:r>
            <a:endParaRPr/>
          </a:p>
        </p:txBody>
      </p:sp>
      <p:sp>
        <p:nvSpPr>
          <p:cNvPr id="835" name="Google Shape;835;p34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 CHAIR WORKOUT FOR SENIORS </a:t>
            </a:r>
            <a:endParaRPr/>
          </a:p>
        </p:txBody>
      </p:sp>
      <p:sp>
        <p:nvSpPr>
          <p:cNvPr id="836" name="Google Shape;836;p34"/>
          <p:cNvSpPr txBox="1"/>
          <p:nvPr/>
        </p:nvSpPr>
        <p:spPr>
          <a:xfrm>
            <a:off x="3593092" y="562898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SENIOR WORKOUT </a:t>
            </a:r>
            <a:endParaRPr/>
          </a:p>
        </p:txBody>
      </p:sp>
      <p:sp>
        <p:nvSpPr>
          <p:cNvPr id="837" name="Google Shape;837;p34"/>
          <p:cNvSpPr txBox="1"/>
          <p:nvPr/>
        </p:nvSpPr>
        <p:spPr>
          <a:xfrm>
            <a:off x="3593092" y="4231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7 MINUTE YOGA FOR OLDER ADULTS </a:t>
            </a:r>
            <a:endParaRPr/>
          </a:p>
        </p:txBody>
      </p:sp>
      <p:sp>
        <p:nvSpPr>
          <p:cNvPr id="838" name="Google Shape;838;p34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20 MIN EXERCISE FOR SENIORS </a:t>
            </a:r>
            <a:endParaRPr/>
          </a:p>
        </p:txBody>
      </p:sp>
      <p:sp>
        <p:nvSpPr>
          <p:cNvPr id="839" name="Google Shape;839;p34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30 MINUTE SENIOR ZUMBA </a:t>
            </a:r>
            <a:endParaRPr/>
          </a:p>
        </p:txBody>
      </p:sp>
      <p:sp>
        <p:nvSpPr>
          <p:cNvPr id="840" name="Google Shape;840;p34"/>
          <p:cNvSpPr txBox="1"/>
          <p:nvPr/>
        </p:nvSpPr>
        <p:spPr>
          <a:xfrm>
            <a:off x="8925240" y="421961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DAILY STRETCHES FOR SENIORS </a:t>
            </a:r>
            <a:endParaRPr/>
          </a:p>
        </p:txBody>
      </p:sp>
      <p:sp>
        <p:nvSpPr>
          <p:cNvPr id="841" name="Google Shape;841;p34"/>
          <p:cNvSpPr txBox="1"/>
          <p:nvPr/>
        </p:nvSpPr>
        <p:spPr>
          <a:xfrm>
            <a:off x="8925240" y="5628182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15 MINUTE SENIOR WORKOUT </a:t>
            </a:r>
            <a:endParaRPr sz="1800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42" name="Google Shape;842;p3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2606" y="1216803"/>
            <a:ext cx="2151277" cy="1221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34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62606" y="2777142"/>
            <a:ext cx="2151277" cy="125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34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62606" y="4190485"/>
            <a:ext cx="2161128" cy="120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34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62606" y="5492142"/>
            <a:ext cx="2151277" cy="1241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34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60856" y="1243895"/>
            <a:ext cx="2186689" cy="1221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34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60856" y="2625900"/>
            <a:ext cx="2237017" cy="125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34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60856" y="4032054"/>
            <a:ext cx="2237017" cy="125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34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60856" y="5439947"/>
            <a:ext cx="2237017" cy="1231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34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5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Mindfulness </a:t>
            </a:r>
            <a:endParaRPr/>
          </a:p>
        </p:txBody>
      </p:sp>
      <p:sp>
        <p:nvSpPr>
          <p:cNvPr id="856" name="Google Shape;856;p35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Trebuchet MS"/>
              <a:buNone/>
            </a:pPr>
            <a:r>
              <a:rPr lang="en-GB" sz="53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THE PICTURE TO ACCESS THE VIDEO… </a:t>
            </a:r>
            <a:br>
              <a:rPr lang="en-GB" sz="44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GB" sz="5100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5100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7" name="Google Shape;857;p35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MINDFUL BREATHING </a:t>
            </a:r>
            <a:endParaRPr/>
          </a:p>
        </p:txBody>
      </p:sp>
      <p:sp>
        <p:nvSpPr>
          <p:cNvPr id="858" name="Google Shape;858;p35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 MIN MINDFUL BREATHING </a:t>
            </a:r>
            <a:endParaRPr/>
          </a:p>
        </p:txBody>
      </p:sp>
      <p:sp>
        <p:nvSpPr>
          <p:cNvPr id="859" name="Google Shape;859;p35"/>
          <p:cNvSpPr txBox="1"/>
          <p:nvPr/>
        </p:nvSpPr>
        <p:spPr>
          <a:xfrm>
            <a:off x="3593092" y="539304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MINDFUL BREATHING </a:t>
            </a:r>
            <a:endParaRPr/>
          </a:p>
        </p:txBody>
      </p:sp>
      <p:sp>
        <p:nvSpPr>
          <p:cNvPr id="860" name="Google Shape;860;p35"/>
          <p:cNvSpPr txBox="1"/>
          <p:nvPr/>
        </p:nvSpPr>
        <p:spPr>
          <a:xfrm>
            <a:off x="3593092" y="4104481"/>
            <a:ext cx="2502907" cy="967467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QUICK STRESS &amp; ANXIETY REDUCTION </a:t>
            </a:r>
            <a:endParaRPr/>
          </a:p>
        </p:txBody>
      </p:sp>
      <p:sp>
        <p:nvSpPr>
          <p:cNvPr id="861" name="Google Shape;861;p35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MINDFULNESS MEDITATION FOR KIDS </a:t>
            </a:r>
            <a:endParaRPr/>
          </a:p>
        </p:txBody>
      </p:sp>
      <p:sp>
        <p:nvSpPr>
          <p:cNvPr id="862" name="Google Shape;862;p35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2 MINUTE MINDFULNESS </a:t>
            </a:r>
            <a:endParaRPr/>
          </a:p>
        </p:txBody>
      </p:sp>
      <p:sp>
        <p:nvSpPr>
          <p:cNvPr id="863" name="Google Shape;863;p35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SIMPLE MINDFULNESS EXERCISE </a:t>
            </a:r>
            <a:endParaRPr/>
          </a:p>
        </p:txBody>
      </p:sp>
      <p:sp>
        <p:nvSpPr>
          <p:cNvPr id="864" name="Google Shape;864;p35"/>
          <p:cNvSpPr txBox="1"/>
          <p:nvPr/>
        </p:nvSpPr>
        <p:spPr>
          <a:xfrm>
            <a:off x="8925240" y="539304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 MINUTE MINDFULNESS BREATHING </a:t>
            </a:r>
            <a:endParaRPr/>
          </a:p>
        </p:txBody>
      </p:sp>
      <p:pic>
        <p:nvPicPr>
          <p:cNvPr id="865" name="Google Shape;865;p3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5934" y="1372151"/>
            <a:ext cx="2067949" cy="114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3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45934" y="2653711"/>
            <a:ext cx="2019851" cy="114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35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5934" y="3935271"/>
            <a:ext cx="2019851" cy="1136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35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45935" y="5286874"/>
            <a:ext cx="2023446" cy="1136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35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04820" y="1388560"/>
            <a:ext cx="2067949" cy="1149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35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04820" y="2643006"/>
            <a:ext cx="2096145" cy="110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35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604820" y="3904896"/>
            <a:ext cx="2096145" cy="1192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35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63040" y="5286874"/>
            <a:ext cx="2137925" cy="1181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35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36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challenges </a:t>
            </a:r>
            <a:endParaRPr/>
          </a:p>
        </p:txBody>
      </p:sp>
      <p:sp>
        <p:nvSpPr>
          <p:cNvPr id="879" name="Google Shape;879;p36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80" name="Google Shape;880;p36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BABY SHARK ABS CHALLENGE </a:t>
            </a:r>
            <a:endParaRPr/>
          </a:p>
        </p:txBody>
      </p:sp>
      <p:sp>
        <p:nvSpPr>
          <p:cNvPr id="881" name="Google Shape;881;p36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CHA CHA SLIDE PLANK CHALLENGE </a:t>
            </a:r>
            <a:endParaRPr/>
          </a:p>
        </p:txBody>
      </p:sp>
      <p:sp>
        <p:nvSpPr>
          <p:cNvPr id="882" name="Google Shape;882;p36"/>
          <p:cNvSpPr txBox="1"/>
          <p:nvPr/>
        </p:nvSpPr>
        <p:spPr>
          <a:xfrm>
            <a:off x="3593092" y="5493676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BRING SALLY UP -  SQUAT CHALLENGE </a:t>
            </a:r>
            <a:endParaRPr/>
          </a:p>
        </p:txBody>
      </p:sp>
      <p:sp>
        <p:nvSpPr>
          <p:cNvPr id="883" name="Google Shape;883;p36"/>
          <p:cNvSpPr txBox="1"/>
          <p:nvPr/>
        </p:nvSpPr>
        <p:spPr>
          <a:xfrm>
            <a:off x="3593092" y="4104481"/>
            <a:ext cx="2502907" cy="1043361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BRING SALLY UP – PUSH UP CHALLENGE </a:t>
            </a:r>
            <a:endParaRPr/>
          </a:p>
        </p:txBody>
      </p:sp>
      <p:sp>
        <p:nvSpPr>
          <p:cNvPr id="884" name="Google Shape;884;p36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BRING SALLY UP – LUNGE CHALLENGE </a:t>
            </a:r>
            <a:endParaRPr/>
          </a:p>
        </p:txBody>
      </p:sp>
      <p:sp>
        <p:nvSpPr>
          <p:cNvPr id="885" name="Google Shape;885;p36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BRING SALLY UP – LEG RAISES CHALLENGE </a:t>
            </a:r>
            <a:endParaRPr/>
          </a:p>
        </p:txBody>
      </p:sp>
      <p:sp>
        <p:nvSpPr>
          <p:cNvPr id="886" name="Google Shape;886;p36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BRING SALLY UP – ABS CHALLENGE </a:t>
            </a:r>
            <a:endParaRPr/>
          </a:p>
        </p:txBody>
      </p:sp>
      <p:sp>
        <p:nvSpPr>
          <p:cNvPr id="887" name="Google Shape;887;p36"/>
          <p:cNvSpPr txBox="1"/>
          <p:nvPr/>
        </p:nvSpPr>
        <p:spPr>
          <a:xfrm>
            <a:off x="8908125" y="5493676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</a:pPr>
            <a:r>
              <a:rPr lang="en-GB" sz="18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BRING SALLY UP – GLUTE BRIDGE CHALLENGE </a:t>
            </a:r>
            <a:endParaRPr/>
          </a:p>
        </p:txBody>
      </p:sp>
      <p:pic>
        <p:nvPicPr>
          <p:cNvPr id="888" name="Google Shape;888;p3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9734" y="1276868"/>
            <a:ext cx="2097023" cy="118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36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69734" y="2588676"/>
            <a:ext cx="2097023" cy="1206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36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69734" y="3960354"/>
            <a:ext cx="2097023" cy="1109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36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69734" y="5234883"/>
            <a:ext cx="2114143" cy="120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36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82090" y="1373331"/>
            <a:ext cx="2166485" cy="1215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36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82090" y="2664954"/>
            <a:ext cx="2198345" cy="1215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36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82090" y="4020445"/>
            <a:ext cx="2198345" cy="125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36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610143" y="5396834"/>
            <a:ext cx="2220759" cy="125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36" descr="A close up of a 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37"/>
          <p:cNvSpPr txBox="1">
            <a:spLocks noGrp="1"/>
          </p:cNvSpPr>
          <p:nvPr>
            <p:ph type="title"/>
          </p:nvPr>
        </p:nvSpPr>
        <p:spPr>
          <a:xfrm>
            <a:off x="0" y="-66501"/>
            <a:ext cx="12192000" cy="948818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Ladder Sets </a:t>
            </a:r>
            <a:endParaRPr/>
          </a:p>
        </p:txBody>
      </p:sp>
      <p:sp>
        <p:nvSpPr>
          <p:cNvPr id="902" name="Google Shape;902;p37"/>
          <p:cNvSpPr txBox="1"/>
          <p:nvPr/>
        </p:nvSpPr>
        <p:spPr>
          <a:xfrm>
            <a:off x="3266757" y="789709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03" name="Google Shape;903;p37"/>
          <p:cNvSpPr txBox="1"/>
          <p:nvPr/>
        </p:nvSpPr>
        <p:spPr>
          <a:xfrm>
            <a:off x="3561009" y="1583158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TOTAL BODY NO EQUIPMENT LADDER CIRCUIT</a:t>
            </a:r>
            <a:endParaRPr/>
          </a:p>
        </p:txBody>
      </p:sp>
      <p:sp>
        <p:nvSpPr>
          <p:cNvPr id="904" name="Google Shape;904;p37"/>
          <p:cNvSpPr txBox="1"/>
          <p:nvPr/>
        </p:nvSpPr>
        <p:spPr>
          <a:xfrm>
            <a:off x="3561008" y="284381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BRUTAL HOME HIIT WORKOUT LADDER WORKOUT </a:t>
            </a:r>
            <a:endParaRPr/>
          </a:p>
        </p:txBody>
      </p:sp>
      <p:sp>
        <p:nvSpPr>
          <p:cNvPr id="905" name="Google Shape;905;p37"/>
          <p:cNvSpPr txBox="1"/>
          <p:nvPr/>
        </p:nvSpPr>
        <p:spPr>
          <a:xfrm>
            <a:off x="3593092" y="5694345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20 MINUTE LADDER WORKOUT</a:t>
            </a:r>
            <a:endParaRPr/>
          </a:p>
        </p:txBody>
      </p:sp>
      <p:sp>
        <p:nvSpPr>
          <p:cNvPr id="906" name="Google Shape;906;p37"/>
          <p:cNvSpPr txBox="1"/>
          <p:nvPr/>
        </p:nvSpPr>
        <p:spPr>
          <a:xfrm>
            <a:off x="3593092" y="4336032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25 MINUTE LADDER HIIT </a:t>
            </a:r>
            <a:endParaRPr/>
          </a:p>
        </p:txBody>
      </p:sp>
      <p:sp>
        <p:nvSpPr>
          <p:cNvPr id="907" name="Google Shape;907;p37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HIIT WORKOUT GAME. FAT BURNING LADDER</a:t>
            </a:r>
            <a:endParaRPr/>
          </a:p>
        </p:txBody>
      </p:sp>
      <p:sp>
        <p:nvSpPr>
          <p:cNvPr id="908" name="Google Shape;908;p37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09" name="Google Shape;909;p37"/>
          <p:cNvSpPr txBox="1"/>
          <p:nvPr/>
        </p:nvSpPr>
        <p:spPr>
          <a:xfrm>
            <a:off x="8925241" y="414673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10" name="Google Shape;910;p37"/>
          <p:cNvSpPr txBox="1"/>
          <p:nvPr/>
        </p:nvSpPr>
        <p:spPr>
          <a:xfrm>
            <a:off x="8908125" y="5493676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911" name="Google Shape;911;p37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12" name="Google Shape;912;p37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8102" y="1277957"/>
            <a:ext cx="2322273" cy="1305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3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8102" y="2685953"/>
            <a:ext cx="2322273" cy="131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37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58102" y="4104521"/>
            <a:ext cx="2360548" cy="1274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37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0825" y="5435580"/>
            <a:ext cx="2357825" cy="126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37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355010" y="1327697"/>
            <a:ext cx="2324324" cy="1305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38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Football Skills</a:t>
            </a:r>
            <a:endParaRPr/>
          </a:p>
        </p:txBody>
      </p:sp>
      <p:sp>
        <p:nvSpPr>
          <p:cNvPr id="922" name="Google Shape;922;p38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23" name="Google Shape;923;p38"/>
          <p:cNvSpPr txBox="1"/>
          <p:nvPr/>
        </p:nvSpPr>
        <p:spPr>
          <a:xfrm>
            <a:off x="3561006" y="153169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600"/>
              <a:buFont typeface="Impact"/>
              <a:buNone/>
            </a:pPr>
            <a:r>
              <a:rPr lang="en-GB" sz="16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AT HOME: BALL CONTROL, FOOTWORK AND PASSING DRILL </a:t>
            </a:r>
            <a:endParaRPr sz="16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24" name="Google Shape;924;p38"/>
          <p:cNvSpPr txBox="1"/>
          <p:nvPr/>
        </p:nvSpPr>
        <p:spPr>
          <a:xfrm>
            <a:off x="3561003" y="283596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SMALL SPACE DRILLING DRILLS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25" name="Google Shape;925;p38"/>
          <p:cNvSpPr txBox="1"/>
          <p:nvPr/>
        </p:nvSpPr>
        <p:spPr>
          <a:xfrm>
            <a:off x="3561005" y="557276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FAST FEET DRILLS </a:t>
            </a:r>
            <a:endParaRPr/>
          </a:p>
        </p:txBody>
      </p:sp>
      <p:sp>
        <p:nvSpPr>
          <p:cNvPr id="926" name="Google Shape;926;p38"/>
          <p:cNvSpPr txBox="1"/>
          <p:nvPr/>
        </p:nvSpPr>
        <p:spPr>
          <a:xfrm>
            <a:off x="3561004" y="4196365"/>
            <a:ext cx="2502907" cy="849198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FREESTYLE SKILLS </a:t>
            </a:r>
            <a:endParaRPr/>
          </a:p>
        </p:txBody>
      </p:sp>
      <p:sp>
        <p:nvSpPr>
          <p:cNvPr id="927" name="Google Shape;927;p38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CLOSE CONTROL DRILL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28" name="Google Shape;928;p38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SHOOTING DRILLS </a:t>
            </a:r>
            <a:endParaRPr/>
          </a:p>
        </p:txBody>
      </p:sp>
      <p:sp>
        <p:nvSpPr>
          <p:cNvPr id="929" name="Google Shape;929;p38"/>
          <p:cNvSpPr txBox="1"/>
          <p:nvPr/>
        </p:nvSpPr>
        <p:spPr>
          <a:xfrm>
            <a:off x="8902415" y="4211561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5 SHOOTING DRILLS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30" name="Google Shape;930;p38"/>
          <p:cNvSpPr txBox="1"/>
          <p:nvPr/>
        </p:nvSpPr>
        <p:spPr>
          <a:xfrm>
            <a:off x="8941282" y="558800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HOW TO TRAIN ON YOUR OW</a:t>
            </a: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N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931" name="Google Shape;931;p38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32" name="Google Shape;932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1659" y="1400013"/>
            <a:ext cx="2208661" cy="122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38" descr="See the source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1659" y="1381285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38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31659" y="2712374"/>
            <a:ext cx="2208661" cy="12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46300" y="2690356"/>
            <a:ext cx="1024217" cy="102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38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31659" y="4038462"/>
            <a:ext cx="2208661" cy="125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36469" y="4038462"/>
            <a:ext cx="1024217" cy="102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38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31659" y="5392596"/>
            <a:ext cx="2208661" cy="124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46300" y="5392596"/>
            <a:ext cx="1024217" cy="102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38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355021" y="1400013"/>
            <a:ext cx="2148899" cy="122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38" descr="See the source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5021" y="1409489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38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55021" y="2714487"/>
            <a:ext cx="2148899" cy="120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38" descr="See the source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5020" y="2709873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38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355020" y="4038462"/>
            <a:ext cx="2248653" cy="125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38" descr="See the source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5020" y="4056430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38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355020" y="5398131"/>
            <a:ext cx="2248714" cy="1241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38" descr="See the source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5020" y="5408410"/>
            <a:ext cx="1029027" cy="1029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39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Netball Skills</a:t>
            </a:r>
            <a:endParaRPr/>
          </a:p>
        </p:txBody>
      </p:sp>
      <p:sp>
        <p:nvSpPr>
          <p:cNvPr id="953" name="Google Shape;953;p39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4" name="Google Shape;954;p39"/>
          <p:cNvSpPr txBox="1"/>
          <p:nvPr/>
        </p:nvSpPr>
        <p:spPr>
          <a:xfrm>
            <a:off x="3561006" y="153169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BALL SKILLS AT HOME </a:t>
            </a:r>
            <a:endParaRPr/>
          </a:p>
        </p:txBody>
      </p:sp>
      <p:sp>
        <p:nvSpPr>
          <p:cNvPr id="955" name="Google Shape;955;p39"/>
          <p:cNvSpPr txBox="1"/>
          <p:nvPr/>
        </p:nvSpPr>
        <p:spPr>
          <a:xfrm>
            <a:off x="3561003" y="2862816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WALL SKILLS </a:t>
            </a:r>
            <a:endParaRPr/>
          </a:p>
        </p:txBody>
      </p:sp>
      <p:sp>
        <p:nvSpPr>
          <p:cNvPr id="956" name="Google Shape;956;p39"/>
          <p:cNvSpPr txBox="1"/>
          <p:nvPr/>
        </p:nvSpPr>
        <p:spPr>
          <a:xfrm>
            <a:off x="3561005" y="557276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BALL SKILLS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7" name="Google Shape;957;p39"/>
          <p:cNvSpPr txBox="1"/>
          <p:nvPr/>
        </p:nvSpPr>
        <p:spPr>
          <a:xfrm>
            <a:off x="3561003" y="4241652"/>
            <a:ext cx="2502907" cy="849198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NETBALL DRILL</a:t>
            </a: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8" name="Google Shape;958;p39"/>
          <p:cNvSpPr txBox="1"/>
          <p:nvPr/>
        </p:nvSpPr>
        <p:spPr>
          <a:xfrm>
            <a:off x="8941282" y="157648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BALL AND WALL SKILLS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9" name="Google Shape;959;p39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SHOOTING PRACTICE </a:t>
            </a:r>
            <a:endParaRPr/>
          </a:p>
        </p:txBody>
      </p:sp>
      <p:sp>
        <p:nvSpPr>
          <p:cNvPr id="960" name="Google Shape;960;p39"/>
          <p:cNvSpPr txBox="1"/>
          <p:nvPr/>
        </p:nvSpPr>
        <p:spPr>
          <a:xfrm>
            <a:off x="8902415" y="4211561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CHANGING DIRECTION AND AGILITY </a:t>
            </a:r>
            <a:endParaRPr/>
          </a:p>
        </p:txBody>
      </p:sp>
      <p:sp>
        <p:nvSpPr>
          <p:cNvPr id="961" name="Google Shape;961;p39"/>
          <p:cNvSpPr txBox="1"/>
          <p:nvPr/>
        </p:nvSpPr>
        <p:spPr>
          <a:xfrm>
            <a:off x="8902414" y="5619897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GET AROUND A 3FT MARKER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962" name="Google Shape;962;p39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3" name="Google Shape;963;p3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0326" y="1372018"/>
            <a:ext cx="2289994" cy="1287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0326" y="1364741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39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50326" y="2729482"/>
            <a:ext cx="2289994" cy="129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0325" y="2729482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39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50325" y="4094223"/>
            <a:ext cx="2289995" cy="129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0324" y="4104742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39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50325" y="5480002"/>
            <a:ext cx="2289996" cy="1271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0323" y="5469483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39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372155" y="1410151"/>
            <a:ext cx="2260885" cy="1267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2155" y="1410151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39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2155" y="2771242"/>
            <a:ext cx="2260885" cy="126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2155" y="2760753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39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372155" y="4117187"/>
            <a:ext cx="2260885" cy="125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2155" y="4104742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39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372155" y="5429453"/>
            <a:ext cx="2260885" cy="1294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39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2155" y="5443457"/>
            <a:ext cx="1029027" cy="1029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40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Basketball Skills</a:t>
            </a:r>
            <a:endParaRPr/>
          </a:p>
        </p:txBody>
      </p:sp>
      <p:sp>
        <p:nvSpPr>
          <p:cNvPr id="984" name="Google Shape;984;p40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85" name="Google Shape;985;p40"/>
          <p:cNvSpPr txBox="1"/>
          <p:nvPr/>
        </p:nvSpPr>
        <p:spPr>
          <a:xfrm>
            <a:off x="3561006" y="153169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HANDLING</a:t>
            </a: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, SHOOTING AND FOOTWORK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86" name="Google Shape;986;p40"/>
          <p:cNvSpPr txBox="1"/>
          <p:nvPr/>
        </p:nvSpPr>
        <p:spPr>
          <a:xfrm>
            <a:off x="3561003" y="283596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HOME BASKETBALL DRILLS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87" name="Google Shape;987;p40"/>
          <p:cNvSpPr txBox="1"/>
          <p:nvPr/>
        </p:nvSpPr>
        <p:spPr>
          <a:xfrm>
            <a:off x="3561005" y="557276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DRIBBLING DRILLS </a:t>
            </a:r>
            <a:endParaRPr/>
          </a:p>
        </p:txBody>
      </p:sp>
      <p:sp>
        <p:nvSpPr>
          <p:cNvPr id="988" name="Google Shape;988;p40"/>
          <p:cNvSpPr txBox="1"/>
          <p:nvPr/>
        </p:nvSpPr>
        <p:spPr>
          <a:xfrm>
            <a:off x="3561004" y="4196365"/>
            <a:ext cx="2502907" cy="849198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SHOOTING DRILLS </a:t>
            </a:r>
            <a:endParaRPr/>
          </a:p>
        </p:txBody>
      </p:sp>
      <p:sp>
        <p:nvSpPr>
          <p:cNvPr id="989" name="Google Shape;989;p40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DAILY DRIBBLING DRILLS </a:t>
            </a:r>
            <a:endParaRPr/>
          </a:p>
        </p:txBody>
      </p:sp>
      <p:sp>
        <p:nvSpPr>
          <p:cNvPr id="990" name="Google Shape;990;p40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INDIVIDUAL DRILLS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91" name="Google Shape;991;p40"/>
          <p:cNvSpPr txBox="1"/>
          <p:nvPr/>
        </p:nvSpPr>
        <p:spPr>
          <a:xfrm>
            <a:off x="8925240" y="4162034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SHOOTING DRILLS WITHOUT A HOO</a:t>
            </a:r>
            <a:r>
              <a:rPr lang="en-GB" sz="1800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P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92" name="Google Shape;992;p40"/>
          <p:cNvSpPr txBox="1"/>
          <p:nvPr/>
        </p:nvSpPr>
        <p:spPr>
          <a:xfrm>
            <a:off x="8941282" y="558800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IMPROVE YOUR LAYUPS WITHOUT A HOOP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993" name="Google Shape;993;p40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94" name="Google Shape;994;p4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4952" y="1272140"/>
            <a:ext cx="2270907" cy="12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1314" y="1272140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40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14952" y="2712651"/>
            <a:ext cx="2225368" cy="128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1310" y="2721216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40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14953" y="4055088"/>
            <a:ext cx="2225368" cy="126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1309" y="4055088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40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60703" y="5488900"/>
            <a:ext cx="2225156" cy="1200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3034" y="5468942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40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17857" y="1370953"/>
            <a:ext cx="2227004" cy="1270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17857" y="1381285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4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17858" y="2728766"/>
            <a:ext cx="2227004" cy="127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17856" y="2728766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40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17856" y="4076247"/>
            <a:ext cx="2227005" cy="127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17855" y="4089135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40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417856" y="5422531"/>
            <a:ext cx="2270106" cy="1267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40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17855" y="5422355"/>
            <a:ext cx="1029027" cy="1029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41"/>
          <p:cNvSpPr txBox="1">
            <a:spLocks noGrp="1"/>
          </p:cNvSpPr>
          <p:nvPr>
            <p:ph type="title"/>
          </p:nvPr>
        </p:nvSpPr>
        <p:spPr>
          <a:xfrm>
            <a:off x="0" y="-66502"/>
            <a:ext cx="12192000" cy="1029027"/>
          </a:xfrm>
          <a:prstGeom prst="rect">
            <a:avLst/>
          </a:prstGeom>
          <a:solidFill>
            <a:schemeClr val="accent1"/>
          </a:solidFill>
          <a:ln w="254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</a:pPr>
            <a:r>
              <a:rPr lang="en-GB" sz="8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Crazy Catch</a:t>
            </a:r>
            <a:endParaRPr/>
          </a:p>
        </p:txBody>
      </p:sp>
      <p:sp>
        <p:nvSpPr>
          <p:cNvPr id="1015" name="Google Shape;1015;p41"/>
          <p:cNvSpPr txBox="1"/>
          <p:nvPr/>
        </p:nvSpPr>
        <p:spPr>
          <a:xfrm>
            <a:off x="3340320" y="969802"/>
            <a:ext cx="5658485" cy="144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ct val="100000"/>
              <a:buFont typeface="Impact"/>
              <a:buNone/>
            </a:pPr>
            <a:r>
              <a:rPr lang="en-GB" sz="53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  <a:t>CLICK THE PICTURE TO ACCESS THE VIDEO… </a:t>
            </a:r>
            <a:br>
              <a:rPr lang="en-GB" sz="44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GB" sz="5100" b="0" i="0" u="none" strike="noStrike" cap="non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5100" b="0" i="0" u="none" strike="noStrike" cap="none">
              <a:solidFill>
                <a:srgbClr val="2A1A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16" name="Google Shape;1016;p41"/>
          <p:cNvSpPr txBox="1"/>
          <p:nvPr/>
        </p:nvSpPr>
        <p:spPr>
          <a:xfrm>
            <a:off x="3561006" y="153169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NETBALL HAND REACTIONS &amp; SPEED DRILLS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17" name="Google Shape;1017;p41"/>
          <p:cNvSpPr txBox="1"/>
          <p:nvPr/>
        </p:nvSpPr>
        <p:spPr>
          <a:xfrm>
            <a:off x="3561003" y="283596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CRICKET FIELDING DRILLS </a:t>
            </a:r>
            <a:endParaRPr/>
          </a:p>
        </p:txBody>
      </p:sp>
      <p:sp>
        <p:nvSpPr>
          <p:cNvPr id="1018" name="Google Shape;1018;p41"/>
          <p:cNvSpPr txBox="1"/>
          <p:nvPr/>
        </p:nvSpPr>
        <p:spPr>
          <a:xfrm>
            <a:off x="3561005" y="557276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RUGBY DRILLS </a:t>
            </a:r>
            <a:endParaRPr/>
          </a:p>
        </p:txBody>
      </p:sp>
      <p:sp>
        <p:nvSpPr>
          <p:cNvPr id="1019" name="Google Shape;1019;p41"/>
          <p:cNvSpPr txBox="1"/>
          <p:nvPr/>
        </p:nvSpPr>
        <p:spPr>
          <a:xfrm>
            <a:off x="3561004" y="4196365"/>
            <a:ext cx="2502907" cy="849198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FOOTBALL GOALKEEPING DRILLS </a:t>
            </a:r>
            <a:endParaRPr/>
          </a:p>
        </p:txBody>
      </p:sp>
      <p:sp>
        <p:nvSpPr>
          <p:cNvPr id="1020" name="Google Shape;1020;p41"/>
          <p:cNvSpPr txBox="1"/>
          <p:nvPr/>
        </p:nvSpPr>
        <p:spPr>
          <a:xfrm>
            <a:off x="8925242" y="1559903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NETBALL DRILLS</a:t>
            </a:r>
            <a:endParaRPr/>
          </a:p>
        </p:txBody>
      </p:sp>
      <p:sp>
        <p:nvSpPr>
          <p:cNvPr id="1021" name="Google Shape;1021;p41"/>
          <p:cNvSpPr txBox="1"/>
          <p:nvPr/>
        </p:nvSpPr>
        <p:spPr>
          <a:xfrm>
            <a:off x="8925241" y="2871630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HOCKEY DRILLS </a:t>
            </a:r>
            <a:endParaRPr/>
          </a:p>
        </p:txBody>
      </p:sp>
      <p:sp>
        <p:nvSpPr>
          <p:cNvPr id="1022" name="Google Shape;1022;p41"/>
          <p:cNvSpPr txBox="1"/>
          <p:nvPr/>
        </p:nvSpPr>
        <p:spPr>
          <a:xfrm>
            <a:off x="8902415" y="4211561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FOOTBALL DRILLS </a:t>
            </a:r>
            <a:endParaRPr/>
          </a:p>
        </p:txBody>
      </p:sp>
      <p:sp>
        <p:nvSpPr>
          <p:cNvPr id="1023" name="Google Shape;1023;p41"/>
          <p:cNvSpPr txBox="1"/>
          <p:nvPr/>
        </p:nvSpPr>
        <p:spPr>
          <a:xfrm>
            <a:off x="8941282" y="5588009"/>
            <a:ext cx="2502907" cy="878613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800"/>
              <a:buFont typeface="Impact"/>
              <a:buNone/>
            </a:pPr>
            <a:r>
              <a:rPr lang="en-GB" sz="1800" b="0" i="0" u="none" strike="noStrike" cap="none">
                <a:solidFill>
                  <a:srgbClr val="F8B323"/>
                </a:solidFill>
                <a:latin typeface="Impact"/>
                <a:ea typeface="Impact"/>
                <a:cs typeface="Impact"/>
                <a:sym typeface="Impact"/>
              </a:rPr>
              <a:t>VISON &amp; EYE DRILLS </a:t>
            </a:r>
            <a:endParaRPr sz="1800" b="0" i="0" u="none" strike="noStrike" cap="none">
              <a:solidFill>
                <a:srgbClr val="F8B32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024" name="Google Shape;1024;p41" descr="A close up of a logo&#10;&#10;Description automatically generated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05322" y="74603"/>
            <a:ext cx="656477" cy="644242"/>
          </a:xfrm>
          <a:prstGeom prst="rect">
            <a:avLst/>
          </a:prstGeom>
          <a:noFill/>
          <a:ln w="1270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5" name="Google Shape;1025;p4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9025" y="1275017"/>
            <a:ext cx="2211296" cy="125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9024" y="1263976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41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29024" y="2605495"/>
            <a:ext cx="2211296" cy="119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9024" y="2664590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41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29025" y="3881503"/>
            <a:ext cx="2211296" cy="123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9024" y="3863485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41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29024" y="5348441"/>
            <a:ext cx="2246194" cy="1249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9024" y="5348441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41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38663" y="1393691"/>
            <a:ext cx="2334224" cy="1134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41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38663" y="2642339"/>
            <a:ext cx="2334224" cy="116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41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438664" y="3921706"/>
            <a:ext cx="2334224" cy="1312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8662" y="1386414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8661" y="2666662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7900" y="3890341"/>
            <a:ext cx="1029027" cy="102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41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437901" y="5284419"/>
            <a:ext cx="2334986" cy="134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41" descr="See the source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7901" y="5279290"/>
            <a:ext cx="1029027" cy="1029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2196</Words>
  <Application>Microsoft Office PowerPoint</Application>
  <PresentationFormat>Widescreen</PresentationFormat>
  <Paragraphs>401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Gill Sans</vt:lpstr>
      <vt:lpstr>Noto Sans Symbols</vt:lpstr>
      <vt:lpstr>Trebuchet MS</vt:lpstr>
      <vt:lpstr>Impact</vt:lpstr>
      <vt:lpstr>Arial</vt:lpstr>
      <vt:lpstr>Facet</vt:lpstr>
      <vt:lpstr>PCS Virtual PE Resources  </vt:lpstr>
      <vt:lpstr>We aim to bring you a selection of workouts to complete at home.   Select a fitness type, then select your workout.  #staystrong #stayhealthy</vt:lpstr>
      <vt:lpstr>Things to remember…    </vt:lpstr>
      <vt:lpstr>PowerPoint Presentation</vt:lpstr>
      <vt:lpstr>PowerPoint Presentation</vt:lpstr>
      <vt:lpstr>PowerPoint Presentation</vt:lpstr>
      <vt:lpstr>PowerPoint Presentation</vt:lpstr>
      <vt:lpstr>Warm Up</vt:lpstr>
      <vt:lpstr>Cool Down</vt:lpstr>
      <vt:lpstr>Stretches</vt:lpstr>
      <vt:lpstr>YoGa</vt:lpstr>
      <vt:lpstr>Fat Burners</vt:lpstr>
      <vt:lpstr>Cardio</vt:lpstr>
      <vt:lpstr>Pe With Joe</vt:lpstr>
      <vt:lpstr>Pe With Joe</vt:lpstr>
      <vt:lpstr>Pe With Joe</vt:lpstr>
      <vt:lpstr>Pe With Joe</vt:lpstr>
      <vt:lpstr>Pe With Joe</vt:lpstr>
      <vt:lpstr>Legs, Bums &amp; Tums</vt:lpstr>
      <vt:lpstr>Abs</vt:lpstr>
      <vt:lpstr>HIiT</vt:lpstr>
      <vt:lpstr>5 Minute Move</vt:lpstr>
      <vt:lpstr>Meditation</vt:lpstr>
      <vt:lpstr>Pilates</vt:lpstr>
      <vt:lpstr>Zumba</vt:lpstr>
      <vt:lpstr>Tabata</vt:lpstr>
      <vt:lpstr>BootCamp </vt:lpstr>
      <vt:lpstr>Just Dance </vt:lpstr>
      <vt:lpstr>Kettlebell workouts </vt:lpstr>
      <vt:lpstr>The Body Coach </vt:lpstr>
      <vt:lpstr>The Body Coach </vt:lpstr>
      <vt:lpstr>Arms </vt:lpstr>
      <vt:lpstr>Legs </vt:lpstr>
      <vt:lpstr>Seniors </vt:lpstr>
      <vt:lpstr>Mindfulness </vt:lpstr>
      <vt:lpstr>challenges </vt:lpstr>
      <vt:lpstr>Ladder Sets </vt:lpstr>
      <vt:lpstr>Football Skills</vt:lpstr>
      <vt:lpstr>Netball Skills</vt:lpstr>
      <vt:lpstr>Basketball Skills</vt:lpstr>
      <vt:lpstr>Crazy Catch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PCS Virtual PE Resources  </dc:title>
  <dc:creator>Katie Barker</dc:creator>
  <cp:lastModifiedBy>David Clarke</cp:lastModifiedBy>
  <cp:revision>1</cp:revision>
  <dcterms:created xsi:type="dcterms:W3CDTF">2020-03-27T16:12:11Z</dcterms:created>
  <dcterms:modified xsi:type="dcterms:W3CDTF">2021-05-31T11:47:52Z</dcterms:modified>
</cp:coreProperties>
</file>