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Lst>
  <p:sldSz cy="5143500" cx="9144000"/>
  <p:notesSz cx="6858000" cy="9144000"/>
  <p:embeddedFontLst>
    <p:embeddedFont>
      <p:font typeface="Nunito"/>
      <p:regular r:id="rId21"/>
      <p:bold r:id="rId22"/>
      <p:italic r:id="rId23"/>
      <p:boldItalic r:id="rId24"/>
    </p:embeddedFont>
    <p:embeddedFont>
      <p:font typeface="Maven Pro"/>
      <p:regular r:id="rId25"/>
      <p:bold r:id="rId2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font" Target="fonts/Nunito-bold.fntdata"/><Relationship Id="rId21" Type="http://schemas.openxmlformats.org/officeDocument/2006/relationships/font" Target="fonts/Nunito-regular.fntdata"/><Relationship Id="rId24" Type="http://schemas.openxmlformats.org/officeDocument/2006/relationships/font" Target="fonts/Nunito-boldItalic.fntdata"/><Relationship Id="rId23" Type="http://schemas.openxmlformats.org/officeDocument/2006/relationships/font" Target="fonts/Nunito-italic.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font" Target="fonts/MavenPro-bold.fntdata"/><Relationship Id="rId25" Type="http://schemas.openxmlformats.org/officeDocument/2006/relationships/font" Target="fonts/MavenPro-regular.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3" name="Shape 273"/>
        <p:cNvGrpSpPr/>
        <p:nvPr/>
      </p:nvGrpSpPr>
      <p:grpSpPr>
        <a:xfrm>
          <a:off x="0" y="0"/>
          <a:ext cx="0" cy="0"/>
          <a:chOff x="0" y="0"/>
          <a:chExt cx="0" cy="0"/>
        </a:xfrm>
      </p:grpSpPr>
      <p:sp>
        <p:nvSpPr>
          <p:cNvPr id="274" name="Google Shape;274;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275" name="Google Shape;275;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9" name="Shape 279"/>
        <p:cNvGrpSpPr/>
        <p:nvPr/>
      </p:nvGrpSpPr>
      <p:grpSpPr>
        <a:xfrm>
          <a:off x="0" y="0"/>
          <a:ext cx="0" cy="0"/>
          <a:chOff x="0" y="0"/>
          <a:chExt cx="0" cy="0"/>
        </a:xfrm>
      </p:grpSpPr>
      <p:sp>
        <p:nvSpPr>
          <p:cNvPr id="280" name="Google Shape;280;gad07c44616_0_2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1" name="Google Shape;281;gad07c44616_0_2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5" name="Shape 285"/>
        <p:cNvGrpSpPr/>
        <p:nvPr/>
      </p:nvGrpSpPr>
      <p:grpSpPr>
        <a:xfrm>
          <a:off x="0" y="0"/>
          <a:ext cx="0" cy="0"/>
          <a:chOff x="0" y="0"/>
          <a:chExt cx="0" cy="0"/>
        </a:xfrm>
      </p:grpSpPr>
      <p:sp>
        <p:nvSpPr>
          <p:cNvPr id="286" name="Google Shape;286;gad07c44616_0_2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7" name="Google Shape;287;gad07c44616_0_2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2" name="Shape 292"/>
        <p:cNvGrpSpPr/>
        <p:nvPr/>
      </p:nvGrpSpPr>
      <p:grpSpPr>
        <a:xfrm>
          <a:off x="0" y="0"/>
          <a:ext cx="0" cy="0"/>
          <a:chOff x="0" y="0"/>
          <a:chExt cx="0" cy="0"/>
        </a:xfrm>
      </p:grpSpPr>
      <p:sp>
        <p:nvSpPr>
          <p:cNvPr id="293" name="Google Shape;293;g10d338377bb_0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4" name="Google Shape;294;g10d338377bb_0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9" name="Shape 299"/>
        <p:cNvGrpSpPr/>
        <p:nvPr/>
      </p:nvGrpSpPr>
      <p:grpSpPr>
        <a:xfrm>
          <a:off x="0" y="0"/>
          <a:ext cx="0" cy="0"/>
          <a:chOff x="0" y="0"/>
          <a:chExt cx="0" cy="0"/>
        </a:xfrm>
      </p:grpSpPr>
      <p:sp>
        <p:nvSpPr>
          <p:cNvPr id="300" name="Google Shape;300;gad07c44616_0_29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1" name="Google Shape;301;gad07c44616_0_2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5" name="Shape 305"/>
        <p:cNvGrpSpPr/>
        <p:nvPr/>
      </p:nvGrpSpPr>
      <p:grpSpPr>
        <a:xfrm>
          <a:off x="0" y="0"/>
          <a:ext cx="0" cy="0"/>
          <a:chOff x="0" y="0"/>
          <a:chExt cx="0" cy="0"/>
        </a:xfrm>
      </p:grpSpPr>
      <p:sp>
        <p:nvSpPr>
          <p:cNvPr id="306" name="Google Shape;306;gad07c44616_0_2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7" name="Google Shape;307;gad07c44616_0_2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1" name="Shape 311"/>
        <p:cNvGrpSpPr/>
        <p:nvPr/>
      </p:nvGrpSpPr>
      <p:grpSpPr>
        <a:xfrm>
          <a:off x="0" y="0"/>
          <a:ext cx="0" cy="0"/>
          <a:chOff x="0" y="0"/>
          <a:chExt cx="0" cy="0"/>
        </a:xfrm>
      </p:grpSpPr>
      <p:sp>
        <p:nvSpPr>
          <p:cNvPr id="312" name="Google Shape;312;gad07c44616_0_30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3" name="Google Shape;313;gad07c44616_0_3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7" name="Shape 317"/>
        <p:cNvGrpSpPr/>
        <p:nvPr/>
      </p:nvGrpSpPr>
      <p:grpSpPr>
        <a:xfrm>
          <a:off x="0" y="0"/>
          <a:ext cx="0" cy="0"/>
          <a:chOff x="0" y="0"/>
          <a:chExt cx="0" cy="0"/>
        </a:xfrm>
      </p:grpSpPr>
      <p:sp>
        <p:nvSpPr>
          <p:cNvPr id="318" name="Google Shape;318;gad07c44616_0_27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9" name="Google Shape;319;gad07c44616_0_2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3" name="Shape 323"/>
        <p:cNvGrpSpPr/>
        <p:nvPr/>
      </p:nvGrpSpPr>
      <p:grpSpPr>
        <a:xfrm>
          <a:off x="0" y="0"/>
          <a:ext cx="0" cy="0"/>
          <a:chOff x="0" y="0"/>
          <a:chExt cx="0" cy="0"/>
        </a:xfrm>
      </p:grpSpPr>
      <p:sp>
        <p:nvSpPr>
          <p:cNvPr id="324" name="Google Shape;324;gad07c44616_0_3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5" name="Google Shape;325;gad07c44616_0_3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9" name="Shape 329"/>
        <p:cNvGrpSpPr/>
        <p:nvPr/>
      </p:nvGrpSpPr>
      <p:grpSpPr>
        <a:xfrm>
          <a:off x="0" y="0"/>
          <a:ext cx="0" cy="0"/>
          <a:chOff x="0" y="0"/>
          <a:chExt cx="0" cy="0"/>
        </a:xfrm>
      </p:grpSpPr>
      <p:sp>
        <p:nvSpPr>
          <p:cNvPr id="330" name="Google Shape;330;gad07c44616_0_3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1" name="Google Shape;331;gad07c44616_0_3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5" name="Shape 335"/>
        <p:cNvGrpSpPr/>
        <p:nvPr/>
      </p:nvGrpSpPr>
      <p:grpSpPr>
        <a:xfrm>
          <a:off x="0" y="0"/>
          <a:ext cx="0" cy="0"/>
          <a:chOff x="0" y="0"/>
          <a:chExt cx="0" cy="0"/>
        </a:xfrm>
      </p:grpSpPr>
      <p:sp>
        <p:nvSpPr>
          <p:cNvPr id="336" name="Google Shape;336;gad07c44616_0_3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7" name="Google Shape;337;gad07c44616_0_3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1" name="Shape 341"/>
        <p:cNvGrpSpPr/>
        <p:nvPr/>
      </p:nvGrpSpPr>
      <p:grpSpPr>
        <a:xfrm>
          <a:off x="0" y="0"/>
          <a:ext cx="0" cy="0"/>
          <a:chOff x="0" y="0"/>
          <a:chExt cx="0" cy="0"/>
        </a:xfrm>
      </p:grpSpPr>
      <p:sp>
        <p:nvSpPr>
          <p:cNvPr id="342" name="Google Shape;342;gad07c44616_0_2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3" name="Google Shape;343;gad07c44616_0_2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7" name="Shape 347"/>
        <p:cNvGrpSpPr/>
        <p:nvPr/>
      </p:nvGrpSpPr>
      <p:grpSpPr>
        <a:xfrm>
          <a:off x="0" y="0"/>
          <a:ext cx="0" cy="0"/>
          <a:chOff x="0" y="0"/>
          <a:chExt cx="0" cy="0"/>
        </a:xfrm>
      </p:grpSpPr>
      <p:sp>
        <p:nvSpPr>
          <p:cNvPr id="348" name="Google Shape;348;gad07c44616_0_3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9" name="Google Shape;349;gad07c44616_0_3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4" name="Shape 354"/>
        <p:cNvGrpSpPr/>
        <p:nvPr/>
      </p:nvGrpSpPr>
      <p:grpSpPr>
        <a:xfrm>
          <a:off x="0" y="0"/>
          <a:ext cx="0" cy="0"/>
          <a:chOff x="0" y="0"/>
          <a:chExt cx="0" cy="0"/>
        </a:xfrm>
      </p:grpSpPr>
      <p:sp>
        <p:nvSpPr>
          <p:cNvPr id="355" name="Google Shape;355;gad07c44616_0_3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6" name="Google Shape;356;gad07c44616_0_3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0" name="Shape 360"/>
        <p:cNvGrpSpPr/>
        <p:nvPr/>
      </p:nvGrpSpPr>
      <p:grpSpPr>
        <a:xfrm>
          <a:off x="0" y="0"/>
          <a:ext cx="0" cy="0"/>
          <a:chOff x="0" y="0"/>
          <a:chExt cx="0" cy="0"/>
        </a:xfrm>
      </p:grpSpPr>
      <p:sp>
        <p:nvSpPr>
          <p:cNvPr id="361" name="Google Shape;361;gad07c44616_0_3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2" name="Google Shape;362;gad07c44616_0_3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chemeClr val="accent3"/>
        </a:solidFill>
      </p:bgPr>
    </p:bg>
    <p:spTree>
      <p:nvGrpSpPr>
        <p:cNvPr id="9" name="Shape 9"/>
        <p:cNvGrpSpPr/>
        <p:nvPr/>
      </p:nvGrpSpPr>
      <p:grpSpPr>
        <a:xfrm>
          <a:off x="0" y="0"/>
          <a:ext cx="0" cy="0"/>
          <a:chOff x="0" y="0"/>
          <a:chExt cx="0" cy="0"/>
        </a:xfrm>
      </p:grpSpPr>
      <p:grpSp>
        <p:nvGrpSpPr>
          <p:cNvPr id="10" name="Google Shape;10;p2"/>
          <p:cNvGrpSpPr/>
          <p:nvPr/>
        </p:nvGrpSpPr>
        <p:grpSpPr>
          <a:xfrm>
            <a:off x="7343003" y="3409675"/>
            <a:ext cx="1691422" cy="1732548"/>
            <a:chOff x="7343003" y="3409675"/>
            <a:chExt cx="1691422" cy="1732548"/>
          </a:xfrm>
        </p:grpSpPr>
        <p:grpSp>
          <p:nvGrpSpPr>
            <p:cNvPr id="11" name="Google Shape;11;p2"/>
            <p:cNvGrpSpPr/>
            <p:nvPr/>
          </p:nvGrpSpPr>
          <p:grpSpPr>
            <a:xfrm>
              <a:off x="7343003" y="4453711"/>
              <a:ext cx="316800" cy="688513"/>
              <a:chOff x="7343003" y="4453711"/>
              <a:chExt cx="316800" cy="688513"/>
            </a:xfrm>
          </p:grpSpPr>
          <p:sp>
            <p:nvSpPr>
              <p:cNvPr id="12" name="Google Shape;12;p2"/>
              <p:cNvSpPr/>
              <p:nvPr/>
            </p:nvSpPr>
            <p:spPr>
              <a:xfrm>
                <a:off x="7343003" y="4453711"/>
                <a:ext cx="316800" cy="688500"/>
              </a:xfrm>
              <a:prstGeom prst="round2SameRect">
                <a:avLst>
                  <a:gd fmla="val 50000" name="adj1"/>
                  <a:gd fmla="val 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 name="Google Shape;13;p2"/>
              <p:cNvSpPr/>
              <p:nvPr/>
            </p:nvSpPr>
            <p:spPr>
              <a:xfrm>
                <a:off x="7343003" y="4801723"/>
                <a:ext cx="316800" cy="340500"/>
              </a:xfrm>
              <a:prstGeom prst="round2SameRect">
                <a:avLst>
                  <a:gd fmla="val 50000" name="adj1"/>
                  <a:gd fmla="val 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4" name="Google Shape;14;p2"/>
            <p:cNvGrpSpPr/>
            <p:nvPr/>
          </p:nvGrpSpPr>
          <p:grpSpPr>
            <a:xfrm>
              <a:off x="7801210" y="4105700"/>
              <a:ext cx="316800" cy="1036523"/>
              <a:chOff x="7801210" y="4105700"/>
              <a:chExt cx="316800" cy="1036523"/>
            </a:xfrm>
          </p:grpSpPr>
          <p:sp>
            <p:nvSpPr>
              <p:cNvPr id="15" name="Google Shape;15;p2"/>
              <p:cNvSpPr/>
              <p:nvPr/>
            </p:nvSpPr>
            <p:spPr>
              <a:xfrm>
                <a:off x="7801210" y="4453711"/>
                <a:ext cx="316800" cy="688500"/>
              </a:xfrm>
              <a:prstGeom prst="round2SameRect">
                <a:avLst>
                  <a:gd fmla="val 50000" name="adj1"/>
                  <a:gd fmla="val 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 name="Google Shape;16;p2"/>
              <p:cNvSpPr/>
              <p:nvPr/>
            </p:nvSpPr>
            <p:spPr>
              <a:xfrm>
                <a:off x="7801210" y="4105700"/>
                <a:ext cx="316800" cy="1036500"/>
              </a:xfrm>
              <a:prstGeom prst="round2SameRect">
                <a:avLst>
                  <a:gd fmla="val 50000" name="adj1"/>
                  <a:gd fmla="val 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 name="Google Shape;17;p2"/>
              <p:cNvSpPr/>
              <p:nvPr/>
            </p:nvSpPr>
            <p:spPr>
              <a:xfrm>
                <a:off x="7801210" y="4801723"/>
                <a:ext cx="316800" cy="340500"/>
              </a:xfrm>
              <a:prstGeom prst="round2SameRect">
                <a:avLst>
                  <a:gd fmla="val 50000" name="adj1"/>
                  <a:gd fmla="val 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8" name="Google Shape;18;p2"/>
            <p:cNvGrpSpPr/>
            <p:nvPr/>
          </p:nvGrpSpPr>
          <p:grpSpPr>
            <a:xfrm>
              <a:off x="8259418" y="3757688"/>
              <a:ext cx="316800" cy="1384535"/>
              <a:chOff x="8259418" y="3757688"/>
              <a:chExt cx="316800" cy="1384535"/>
            </a:xfrm>
          </p:grpSpPr>
          <p:sp>
            <p:nvSpPr>
              <p:cNvPr id="19" name="Google Shape;19;p2"/>
              <p:cNvSpPr/>
              <p:nvPr/>
            </p:nvSpPr>
            <p:spPr>
              <a:xfrm>
                <a:off x="8259418" y="4453711"/>
                <a:ext cx="316800" cy="688500"/>
              </a:xfrm>
              <a:prstGeom prst="round2SameRect">
                <a:avLst>
                  <a:gd fmla="val 50000" name="adj1"/>
                  <a:gd fmla="val 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 name="Google Shape;20;p2"/>
              <p:cNvSpPr/>
              <p:nvPr/>
            </p:nvSpPr>
            <p:spPr>
              <a:xfrm>
                <a:off x="8259418" y="3757688"/>
                <a:ext cx="316800" cy="1384500"/>
              </a:xfrm>
              <a:prstGeom prst="round2SameRect">
                <a:avLst>
                  <a:gd fmla="val 50000" name="adj1"/>
                  <a:gd fmla="val 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 name="Google Shape;21;p2"/>
              <p:cNvSpPr/>
              <p:nvPr/>
            </p:nvSpPr>
            <p:spPr>
              <a:xfrm>
                <a:off x="8259418" y="4105700"/>
                <a:ext cx="316800" cy="1036500"/>
              </a:xfrm>
              <a:prstGeom prst="round2SameRect">
                <a:avLst>
                  <a:gd fmla="val 50000" name="adj1"/>
                  <a:gd fmla="val 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 name="Google Shape;22;p2"/>
              <p:cNvSpPr/>
              <p:nvPr/>
            </p:nvSpPr>
            <p:spPr>
              <a:xfrm>
                <a:off x="8259418" y="4801723"/>
                <a:ext cx="316800" cy="340500"/>
              </a:xfrm>
              <a:prstGeom prst="round2SameRect">
                <a:avLst>
                  <a:gd fmla="val 50000" name="adj1"/>
                  <a:gd fmla="val 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3" name="Google Shape;23;p2"/>
            <p:cNvGrpSpPr/>
            <p:nvPr/>
          </p:nvGrpSpPr>
          <p:grpSpPr>
            <a:xfrm>
              <a:off x="8717625" y="3409675"/>
              <a:ext cx="316800" cy="1732548"/>
              <a:chOff x="8717625" y="3409675"/>
              <a:chExt cx="316800" cy="1732548"/>
            </a:xfrm>
          </p:grpSpPr>
          <p:sp>
            <p:nvSpPr>
              <p:cNvPr id="24" name="Google Shape;24;p2"/>
              <p:cNvSpPr/>
              <p:nvPr/>
            </p:nvSpPr>
            <p:spPr>
              <a:xfrm>
                <a:off x="8717625" y="4453711"/>
                <a:ext cx="316800" cy="688500"/>
              </a:xfrm>
              <a:prstGeom prst="round2SameRect">
                <a:avLst>
                  <a:gd fmla="val 50000" name="adj1"/>
                  <a:gd fmla="val 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 name="Google Shape;25;p2"/>
              <p:cNvSpPr/>
              <p:nvPr/>
            </p:nvSpPr>
            <p:spPr>
              <a:xfrm>
                <a:off x="8717625" y="3757688"/>
                <a:ext cx="316800" cy="1384500"/>
              </a:xfrm>
              <a:prstGeom prst="round2SameRect">
                <a:avLst>
                  <a:gd fmla="val 50000" name="adj1"/>
                  <a:gd fmla="val 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 name="Google Shape;26;p2"/>
              <p:cNvSpPr/>
              <p:nvPr/>
            </p:nvSpPr>
            <p:spPr>
              <a:xfrm>
                <a:off x="8717625" y="4105700"/>
                <a:ext cx="316800" cy="1036500"/>
              </a:xfrm>
              <a:prstGeom prst="round2SameRect">
                <a:avLst>
                  <a:gd fmla="val 50000" name="adj1"/>
                  <a:gd fmla="val 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 name="Google Shape;27;p2"/>
              <p:cNvSpPr/>
              <p:nvPr/>
            </p:nvSpPr>
            <p:spPr>
              <a:xfrm>
                <a:off x="8717625" y="3409675"/>
                <a:ext cx="316800" cy="1732500"/>
              </a:xfrm>
              <a:prstGeom prst="round2SameRect">
                <a:avLst>
                  <a:gd fmla="val 50000" name="adj1"/>
                  <a:gd fmla="val 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 name="Google Shape;28;p2"/>
              <p:cNvSpPr/>
              <p:nvPr/>
            </p:nvSpPr>
            <p:spPr>
              <a:xfrm>
                <a:off x="8717625" y="4801723"/>
                <a:ext cx="316800" cy="340500"/>
              </a:xfrm>
              <a:prstGeom prst="round2SameRect">
                <a:avLst>
                  <a:gd fmla="val 50000" name="adj1"/>
                  <a:gd fmla="val 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29" name="Google Shape;29;p2"/>
          <p:cNvGrpSpPr/>
          <p:nvPr/>
        </p:nvGrpSpPr>
        <p:grpSpPr>
          <a:xfrm>
            <a:off x="5043503" y="0"/>
            <a:ext cx="3814072" cy="3839102"/>
            <a:chOff x="5043503" y="0"/>
            <a:chExt cx="3814072" cy="3839102"/>
          </a:xfrm>
        </p:grpSpPr>
        <p:sp>
          <p:nvSpPr>
            <p:cNvPr id="30" name="Google Shape;30;p2"/>
            <p:cNvSpPr/>
            <p:nvPr/>
          </p:nvSpPr>
          <p:spPr>
            <a:xfrm>
              <a:off x="8460975" y="1817775"/>
              <a:ext cx="396600" cy="396600"/>
            </a:xfrm>
            <a:prstGeom prst="ellipse">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 name="Google Shape;31;p2"/>
            <p:cNvSpPr/>
            <p:nvPr/>
          </p:nvSpPr>
          <p:spPr>
            <a:xfrm rot="-9830444">
              <a:off x="6469759" y="3480728"/>
              <a:ext cx="320148" cy="320148"/>
            </a:xfrm>
            <a:prstGeom prst="ellipse">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2" name="Google Shape;32;p2"/>
            <p:cNvGrpSpPr/>
            <p:nvPr/>
          </p:nvGrpSpPr>
          <p:grpSpPr>
            <a:xfrm>
              <a:off x="7647812" y="2704283"/>
              <a:ext cx="635219" cy="635219"/>
              <a:chOff x="6725724" y="2701260"/>
              <a:chExt cx="1208101" cy="1208100"/>
            </a:xfrm>
          </p:grpSpPr>
          <p:sp>
            <p:nvSpPr>
              <p:cNvPr id="33" name="Google Shape;33;p2"/>
              <p:cNvSpPr/>
              <p:nvPr/>
            </p:nvSpPr>
            <p:spPr>
              <a:xfrm rot="5400000">
                <a:off x="6725725" y="2701260"/>
                <a:ext cx="1208100" cy="1208100"/>
              </a:xfrm>
              <a:prstGeom prst="ellipse">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 name="Google Shape;34;p2"/>
              <p:cNvSpPr/>
              <p:nvPr/>
            </p:nvSpPr>
            <p:spPr>
              <a:xfrm rot="5400000">
                <a:off x="6725724" y="2701260"/>
                <a:ext cx="1208100" cy="1208100"/>
              </a:xfrm>
              <a:prstGeom prst="pie">
                <a:avLst>
                  <a:gd fmla="val 8244818" name="adj1"/>
                  <a:gd fmla="val 16246175"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 name="Google Shape;35;p2"/>
              <p:cNvSpPr/>
              <p:nvPr/>
            </p:nvSpPr>
            <p:spPr>
              <a:xfrm rot="5400000">
                <a:off x="6954988" y="2930398"/>
                <a:ext cx="749700" cy="749700"/>
              </a:xfrm>
              <a:prstGeom prst="ellipse">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6" name="Google Shape;36;p2"/>
            <p:cNvSpPr/>
            <p:nvPr/>
          </p:nvSpPr>
          <p:spPr>
            <a:xfrm>
              <a:off x="8460975" y="1817775"/>
              <a:ext cx="396600" cy="396600"/>
            </a:xfrm>
            <a:prstGeom prst="pie">
              <a:avLst>
                <a:gd fmla="val 19376841" name="adj1"/>
                <a:gd fmla="val 1620000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7" name="Google Shape;37;p2"/>
            <p:cNvGrpSpPr/>
            <p:nvPr/>
          </p:nvGrpSpPr>
          <p:grpSpPr>
            <a:xfrm>
              <a:off x="7952720" y="179238"/>
              <a:ext cx="873165" cy="873003"/>
              <a:chOff x="7754428" y="208725"/>
              <a:chExt cx="541800" cy="541800"/>
            </a:xfrm>
          </p:grpSpPr>
          <p:sp>
            <p:nvSpPr>
              <p:cNvPr id="38" name="Google Shape;38;p2"/>
              <p:cNvSpPr/>
              <p:nvPr/>
            </p:nvSpPr>
            <p:spPr>
              <a:xfrm rot="-8647347">
                <a:off x="7831319" y="285616"/>
                <a:ext cx="388018" cy="388018"/>
              </a:xfrm>
              <a:prstGeom prst="ellipse">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 name="Google Shape;39;p2"/>
              <p:cNvSpPr/>
              <p:nvPr/>
            </p:nvSpPr>
            <p:spPr>
              <a:xfrm rot="-8647347">
                <a:off x="7831319" y="285616"/>
                <a:ext cx="388018" cy="388018"/>
              </a:xfrm>
              <a:prstGeom prst="pie">
                <a:avLst>
                  <a:gd fmla="val 19376841" name="adj1"/>
                  <a:gd fmla="val 12313574"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0" name="Google Shape;40;p2"/>
            <p:cNvSpPr/>
            <p:nvPr/>
          </p:nvSpPr>
          <p:spPr>
            <a:xfrm>
              <a:off x="5399840" y="356365"/>
              <a:ext cx="2577000" cy="2577000"/>
            </a:xfrm>
            <a:prstGeom prst="ellipse">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 name="Google Shape;41;p2"/>
            <p:cNvSpPr/>
            <p:nvPr/>
          </p:nvSpPr>
          <p:spPr>
            <a:xfrm rot="2043858">
              <a:off x="5503813" y="460310"/>
              <a:ext cx="2369480" cy="2369480"/>
            </a:xfrm>
            <a:prstGeom prst="ellipse">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 name="Google Shape;42;p2"/>
            <p:cNvSpPr/>
            <p:nvPr/>
          </p:nvSpPr>
          <p:spPr>
            <a:xfrm>
              <a:off x="5399795" y="360281"/>
              <a:ext cx="2577000" cy="2577000"/>
            </a:xfrm>
            <a:prstGeom prst="pie">
              <a:avLst>
                <a:gd fmla="val 8801158" name="adj1"/>
                <a:gd fmla="val 1620000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 name="Google Shape;43;p2"/>
            <p:cNvSpPr/>
            <p:nvPr/>
          </p:nvSpPr>
          <p:spPr>
            <a:xfrm rot="2044777">
              <a:off x="5911449" y="867729"/>
              <a:ext cx="1554223" cy="1554223"/>
            </a:xfrm>
            <a:prstGeom prst="ellips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 name="Google Shape;44;p2"/>
            <p:cNvSpPr/>
            <p:nvPr/>
          </p:nvSpPr>
          <p:spPr>
            <a:xfrm>
              <a:off x="5399795" y="356358"/>
              <a:ext cx="2577000" cy="2577000"/>
            </a:xfrm>
            <a:prstGeom prst="pie">
              <a:avLst>
                <a:gd fmla="val 12554101" name="adj1"/>
                <a:gd fmla="val 1620000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 name="Google Shape;45;p2"/>
            <p:cNvSpPr/>
            <p:nvPr/>
          </p:nvSpPr>
          <p:spPr>
            <a:xfrm rot="-9830444">
              <a:off x="6469759" y="3480727"/>
              <a:ext cx="320148" cy="320148"/>
            </a:xfrm>
            <a:prstGeom prst="pie">
              <a:avLst>
                <a:gd fmla="val 19376841" name="adj1"/>
                <a:gd fmla="val 1620000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6" name="Google Shape;46;p2"/>
          <p:cNvSpPr txBox="1"/>
          <p:nvPr>
            <p:ph type="ctrTitle"/>
          </p:nvPr>
        </p:nvSpPr>
        <p:spPr>
          <a:xfrm>
            <a:off x="824000" y="1613813"/>
            <a:ext cx="4255500" cy="1872900"/>
          </a:xfrm>
          <a:prstGeom prst="rect">
            <a:avLst/>
          </a:prstGeom>
        </p:spPr>
        <p:txBody>
          <a:bodyPr anchorCtr="0" anchor="ctr" bIns="91425" lIns="91425" spcFirstLastPara="1" rIns="91425" wrap="square" tIns="91425">
            <a:noAutofit/>
          </a:bodyPr>
          <a:lstStyle>
            <a:lvl1pPr lvl="0">
              <a:spcBef>
                <a:spcPts val="0"/>
              </a:spcBef>
              <a:spcAft>
                <a:spcPts val="0"/>
              </a:spcAft>
              <a:buClr>
                <a:schemeClr val="lt1"/>
              </a:buClr>
              <a:buSzPts val="3600"/>
              <a:buNone/>
              <a:defRPr sz="3600">
                <a:solidFill>
                  <a:schemeClr val="lt1"/>
                </a:solidFill>
              </a:defRPr>
            </a:lvl1pPr>
            <a:lvl2pPr lvl="1">
              <a:spcBef>
                <a:spcPts val="0"/>
              </a:spcBef>
              <a:spcAft>
                <a:spcPts val="0"/>
              </a:spcAft>
              <a:buClr>
                <a:schemeClr val="lt1"/>
              </a:buClr>
              <a:buSzPts val="3600"/>
              <a:buNone/>
              <a:defRPr sz="3600">
                <a:solidFill>
                  <a:schemeClr val="lt1"/>
                </a:solidFill>
              </a:defRPr>
            </a:lvl2pPr>
            <a:lvl3pPr lvl="2">
              <a:spcBef>
                <a:spcPts val="0"/>
              </a:spcBef>
              <a:spcAft>
                <a:spcPts val="0"/>
              </a:spcAft>
              <a:buClr>
                <a:schemeClr val="lt1"/>
              </a:buClr>
              <a:buSzPts val="3600"/>
              <a:buNone/>
              <a:defRPr sz="3600">
                <a:solidFill>
                  <a:schemeClr val="lt1"/>
                </a:solidFill>
              </a:defRPr>
            </a:lvl3pPr>
            <a:lvl4pPr lvl="3">
              <a:spcBef>
                <a:spcPts val="0"/>
              </a:spcBef>
              <a:spcAft>
                <a:spcPts val="0"/>
              </a:spcAft>
              <a:buClr>
                <a:schemeClr val="lt1"/>
              </a:buClr>
              <a:buSzPts val="3600"/>
              <a:buNone/>
              <a:defRPr sz="3600">
                <a:solidFill>
                  <a:schemeClr val="lt1"/>
                </a:solidFill>
              </a:defRPr>
            </a:lvl4pPr>
            <a:lvl5pPr lvl="4">
              <a:spcBef>
                <a:spcPts val="0"/>
              </a:spcBef>
              <a:spcAft>
                <a:spcPts val="0"/>
              </a:spcAft>
              <a:buClr>
                <a:schemeClr val="lt1"/>
              </a:buClr>
              <a:buSzPts val="3600"/>
              <a:buNone/>
              <a:defRPr sz="3600">
                <a:solidFill>
                  <a:schemeClr val="lt1"/>
                </a:solidFill>
              </a:defRPr>
            </a:lvl5pPr>
            <a:lvl6pPr lvl="5">
              <a:spcBef>
                <a:spcPts val="0"/>
              </a:spcBef>
              <a:spcAft>
                <a:spcPts val="0"/>
              </a:spcAft>
              <a:buClr>
                <a:schemeClr val="lt1"/>
              </a:buClr>
              <a:buSzPts val="3600"/>
              <a:buNone/>
              <a:defRPr sz="3600">
                <a:solidFill>
                  <a:schemeClr val="lt1"/>
                </a:solidFill>
              </a:defRPr>
            </a:lvl6pPr>
            <a:lvl7pPr lvl="6">
              <a:spcBef>
                <a:spcPts val="0"/>
              </a:spcBef>
              <a:spcAft>
                <a:spcPts val="0"/>
              </a:spcAft>
              <a:buClr>
                <a:schemeClr val="lt1"/>
              </a:buClr>
              <a:buSzPts val="3600"/>
              <a:buNone/>
              <a:defRPr sz="3600">
                <a:solidFill>
                  <a:schemeClr val="lt1"/>
                </a:solidFill>
              </a:defRPr>
            </a:lvl7pPr>
            <a:lvl8pPr lvl="7">
              <a:spcBef>
                <a:spcPts val="0"/>
              </a:spcBef>
              <a:spcAft>
                <a:spcPts val="0"/>
              </a:spcAft>
              <a:buClr>
                <a:schemeClr val="lt1"/>
              </a:buClr>
              <a:buSzPts val="3600"/>
              <a:buNone/>
              <a:defRPr sz="3600">
                <a:solidFill>
                  <a:schemeClr val="lt1"/>
                </a:solidFill>
              </a:defRPr>
            </a:lvl8pPr>
            <a:lvl9pPr lvl="8">
              <a:spcBef>
                <a:spcPts val="0"/>
              </a:spcBef>
              <a:spcAft>
                <a:spcPts val="0"/>
              </a:spcAft>
              <a:buClr>
                <a:schemeClr val="lt1"/>
              </a:buClr>
              <a:buSzPts val="3600"/>
              <a:buNone/>
              <a:defRPr sz="3600">
                <a:solidFill>
                  <a:schemeClr val="lt1"/>
                </a:solidFill>
              </a:defRPr>
            </a:lvl9pPr>
          </a:lstStyle>
          <a:p/>
        </p:txBody>
      </p:sp>
      <p:sp>
        <p:nvSpPr>
          <p:cNvPr id="47" name="Google Shape;47;p2"/>
          <p:cNvSpPr txBox="1"/>
          <p:nvPr>
            <p:ph idx="1" type="subTitle"/>
          </p:nvPr>
        </p:nvSpPr>
        <p:spPr>
          <a:xfrm>
            <a:off x="824000" y="3596300"/>
            <a:ext cx="4255500" cy="6954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Clr>
                <a:schemeClr val="lt1"/>
              </a:buClr>
              <a:buSzPts val="1600"/>
              <a:buNone/>
              <a:defRPr sz="1600">
                <a:solidFill>
                  <a:schemeClr val="lt1"/>
                </a:solidFill>
              </a:defRPr>
            </a:lvl1pPr>
            <a:lvl2pPr lvl="1">
              <a:lnSpc>
                <a:spcPct val="100000"/>
              </a:lnSpc>
              <a:spcBef>
                <a:spcPts val="0"/>
              </a:spcBef>
              <a:spcAft>
                <a:spcPts val="0"/>
              </a:spcAft>
              <a:buClr>
                <a:schemeClr val="lt1"/>
              </a:buClr>
              <a:buSzPts val="1600"/>
              <a:buNone/>
              <a:defRPr sz="1600">
                <a:solidFill>
                  <a:schemeClr val="lt1"/>
                </a:solidFill>
              </a:defRPr>
            </a:lvl2pPr>
            <a:lvl3pPr lvl="2">
              <a:lnSpc>
                <a:spcPct val="100000"/>
              </a:lnSpc>
              <a:spcBef>
                <a:spcPts val="0"/>
              </a:spcBef>
              <a:spcAft>
                <a:spcPts val="0"/>
              </a:spcAft>
              <a:buClr>
                <a:schemeClr val="lt1"/>
              </a:buClr>
              <a:buSzPts val="1600"/>
              <a:buNone/>
              <a:defRPr sz="1600">
                <a:solidFill>
                  <a:schemeClr val="lt1"/>
                </a:solidFill>
              </a:defRPr>
            </a:lvl3pPr>
            <a:lvl4pPr lvl="3">
              <a:lnSpc>
                <a:spcPct val="100000"/>
              </a:lnSpc>
              <a:spcBef>
                <a:spcPts val="0"/>
              </a:spcBef>
              <a:spcAft>
                <a:spcPts val="0"/>
              </a:spcAft>
              <a:buClr>
                <a:schemeClr val="lt1"/>
              </a:buClr>
              <a:buSzPts val="1600"/>
              <a:buNone/>
              <a:defRPr sz="1600">
                <a:solidFill>
                  <a:schemeClr val="lt1"/>
                </a:solidFill>
              </a:defRPr>
            </a:lvl4pPr>
            <a:lvl5pPr lvl="4">
              <a:lnSpc>
                <a:spcPct val="100000"/>
              </a:lnSpc>
              <a:spcBef>
                <a:spcPts val="0"/>
              </a:spcBef>
              <a:spcAft>
                <a:spcPts val="0"/>
              </a:spcAft>
              <a:buClr>
                <a:schemeClr val="lt1"/>
              </a:buClr>
              <a:buSzPts val="1600"/>
              <a:buNone/>
              <a:defRPr sz="1600">
                <a:solidFill>
                  <a:schemeClr val="lt1"/>
                </a:solidFill>
              </a:defRPr>
            </a:lvl5pPr>
            <a:lvl6pPr lvl="5">
              <a:lnSpc>
                <a:spcPct val="100000"/>
              </a:lnSpc>
              <a:spcBef>
                <a:spcPts val="0"/>
              </a:spcBef>
              <a:spcAft>
                <a:spcPts val="0"/>
              </a:spcAft>
              <a:buClr>
                <a:schemeClr val="lt1"/>
              </a:buClr>
              <a:buSzPts val="1600"/>
              <a:buNone/>
              <a:defRPr sz="1600">
                <a:solidFill>
                  <a:schemeClr val="lt1"/>
                </a:solidFill>
              </a:defRPr>
            </a:lvl6pPr>
            <a:lvl7pPr lvl="6">
              <a:lnSpc>
                <a:spcPct val="100000"/>
              </a:lnSpc>
              <a:spcBef>
                <a:spcPts val="0"/>
              </a:spcBef>
              <a:spcAft>
                <a:spcPts val="0"/>
              </a:spcAft>
              <a:buClr>
                <a:schemeClr val="lt1"/>
              </a:buClr>
              <a:buSzPts val="1600"/>
              <a:buNone/>
              <a:defRPr sz="1600">
                <a:solidFill>
                  <a:schemeClr val="lt1"/>
                </a:solidFill>
              </a:defRPr>
            </a:lvl7pPr>
            <a:lvl8pPr lvl="7">
              <a:lnSpc>
                <a:spcPct val="100000"/>
              </a:lnSpc>
              <a:spcBef>
                <a:spcPts val="0"/>
              </a:spcBef>
              <a:spcAft>
                <a:spcPts val="0"/>
              </a:spcAft>
              <a:buClr>
                <a:schemeClr val="lt1"/>
              </a:buClr>
              <a:buSzPts val="1600"/>
              <a:buNone/>
              <a:defRPr sz="1600">
                <a:solidFill>
                  <a:schemeClr val="lt1"/>
                </a:solidFill>
              </a:defRPr>
            </a:lvl8pPr>
            <a:lvl9pPr lvl="8">
              <a:lnSpc>
                <a:spcPct val="100000"/>
              </a:lnSpc>
              <a:spcBef>
                <a:spcPts val="0"/>
              </a:spcBef>
              <a:spcAft>
                <a:spcPts val="0"/>
              </a:spcAft>
              <a:buClr>
                <a:schemeClr val="lt1"/>
              </a:buClr>
              <a:buSzPts val="1600"/>
              <a:buNone/>
              <a:defRPr sz="1600">
                <a:solidFill>
                  <a:schemeClr val="lt1"/>
                </a:solidFill>
              </a:defRPr>
            </a:lvl9pPr>
          </a:lstStyle>
          <a:p/>
        </p:txBody>
      </p:sp>
      <p:sp>
        <p:nvSpPr>
          <p:cNvPr id="48" name="Google Shape;48;p2"/>
          <p:cNvSpPr txBox="1"/>
          <p:nvPr>
            <p:ph idx="12" type="sldNum"/>
          </p:nvPr>
        </p:nvSpPr>
        <p:spPr>
          <a:xfrm>
            <a:off x="8451046" y="4736976"/>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dk1"/>
        </a:solidFill>
      </p:bgPr>
    </p:bg>
    <p:spTree>
      <p:nvGrpSpPr>
        <p:cNvPr id="49" name="Shape 49"/>
        <p:cNvGrpSpPr/>
        <p:nvPr/>
      </p:nvGrpSpPr>
      <p:grpSpPr>
        <a:xfrm>
          <a:off x="0" y="0"/>
          <a:ext cx="0" cy="0"/>
          <a:chOff x="0" y="0"/>
          <a:chExt cx="0" cy="0"/>
        </a:xfrm>
      </p:grpSpPr>
      <p:grpSp>
        <p:nvGrpSpPr>
          <p:cNvPr id="50" name="Google Shape;50;p3"/>
          <p:cNvGrpSpPr/>
          <p:nvPr/>
        </p:nvGrpSpPr>
        <p:grpSpPr>
          <a:xfrm>
            <a:off x="146769" y="3406"/>
            <a:ext cx="1233215" cy="1384535"/>
            <a:chOff x="146769" y="3406"/>
            <a:chExt cx="1233215" cy="1384535"/>
          </a:xfrm>
        </p:grpSpPr>
        <p:grpSp>
          <p:nvGrpSpPr>
            <p:cNvPr id="51" name="Google Shape;51;p3"/>
            <p:cNvGrpSpPr/>
            <p:nvPr/>
          </p:nvGrpSpPr>
          <p:grpSpPr>
            <a:xfrm>
              <a:off x="1063183" y="3406"/>
              <a:ext cx="316800" cy="688513"/>
              <a:chOff x="1063183" y="3406"/>
              <a:chExt cx="316800" cy="688513"/>
            </a:xfrm>
          </p:grpSpPr>
          <p:sp>
            <p:nvSpPr>
              <p:cNvPr id="52" name="Google Shape;52;p3"/>
              <p:cNvSpPr/>
              <p:nvPr/>
            </p:nvSpPr>
            <p:spPr>
              <a:xfrm rot="10800000">
                <a:off x="1063183" y="3419"/>
                <a:ext cx="316800" cy="688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 name="Google Shape;53;p3"/>
              <p:cNvSpPr/>
              <p:nvPr/>
            </p:nvSpPr>
            <p:spPr>
              <a:xfrm rot="10800000">
                <a:off x="1063183" y="3406"/>
                <a:ext cx="316800" cy="340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4" name="Google Shape;54;p3"/>
            <p:cNvGrpSpPr/>
            <p:nvPr/>
          </p:nvGrpSpPr>
          <p:grpSpPr>
            <a:xfrm>
              <a:off x="604976" y="3406"/>
              <a:ext cx="316800" cy="1036524"/>
              <a:chOff x="604976" y="3406"/>
              <a:chExt cx="316800" cy="1036524"/>
            </a:xfrm>
          </p:grpSpPr>
          <p:sp>
            <p:nvSpPr>
              <p:cNvPr id="55" name="Google Shape;55;p3"/>
              <p:cNvSpPr/>
              <p:nvPr/>
            </p:nvSpPr>
            <p:spPr>
              <a:xfrm rot="10800000">
                <a:off x="604976" y="3419"/>
                <a:ext cx="316800" cy="688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 name="Google Shape;56;p3"/>
              <p:cNvSpPr/>
              <p:nvPr/>
            </p:nvSpPr>
            <p:spPr>
              <a:xfrm rot="10800000">
                <a:off x="604976" y="3430"/>
                <a:ext cx="316800" cy="1036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 name="Google Shape;57;p3"/>
              <p:cNvSpPr/>
              <p:nvPr/>
            </p:nvSpPr>
            <p:spPr>
              <a:xfrm rot="10800000">
                <a:off x="604976" y="3406"/>
                <a:ext cx="316800" cy="340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8" name="Google Shape;58;p3"/>
            <p:cNvGrpSpPr/>
            <p:nvPr/>
          </p:nvGrpSpPr>
          <p:grpSpPr>
            <a:xfrm>
              <a:off x="146769" y="3406"/>
              <a:ext cx="316800" cy="1384535"/>
              <a:chOff x="146769" y="3406"/>
              <a:chExt cx="316800" cy="1384535"/>
            </a:xfrm>
          </p:grpSpPr>
          <p:sp>
            <p:nvSpPr>
              <p:cNvPr id="59" name="Google Shape;59;p3"/>
              <p:cNvSpPr/>
              <p:nvPr/>
            </p:nvSpPr>
            <p:spPr>
              <a:xfrm rot="10800000">
                <a:off x="146769" y="3419"/>
                <a:ext cx="316800" cy="688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 name="Google Shape;60;p3"/>
              <p:cNvSpPr/>
              <p:nvPr/>
            </p:nvSpPr>
            <p:spPr>
              <a:xfrm rot="10800000">
                <a:off x="146769" y="3441"/>
                <a:ext cx="316800" cy="1384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 name="Google Shape;61;p3"/>
              <p:cNvSpPr/>
              <p:nvPr/>
            </p:nvSpPr>
            <p:spPr>
              <a:xfrm rot="10800000">
                <a:off x="146769" y="3430"/>
                <a:ext cx="316800" cy="1036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 name="Google Shape;62;p3"/>
              <p:cNvSpPr/>
              <p:nvPr/>
            </p:nvSpPr>
            <p:spPr>
              <a:xfrm rot="10800000">
                <a:off x="146769" y="3406"/>
                <a:ext cx="316800" cy="340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63" name="Google Shape;63;p3"/>
          <p:cNvGrpSpPr/>
          <p:nvPr/>
        </p:nvGrpSpPr>
        <p:grpSpPr>
          <a:xfrm>
            <a:off x="6775084" y="2904008"/>
            <a:ext cx="2186148" cy="2239500"/>
            <a:chOff x="6775084" y="2904008"/>
            <a:chExt cx="2186148" cy="2239500"/>
          </a:xfrm>
        </p:grpSpPr>
        <p:grpSp>
          <p:nvGrpSpPr>
            <p:cNvPr id="64" name="Google Shape;64;p3"/>
            <p:cNvGrpSpPr/>
            <p:nvPr/>
          </p:nvGrpSpPr>
          <p:grpSpPr>
            <a:xfrm>
              <a:off x="6775084" y="4253708"/>
              <a:ext cx="409500" cy="889800"/>
              <a:chOff x="6775084" y="4253708"/>
              <a:chExt cx="409500" cy="889800"/>
            </a:xfrm>
          </p:grpSpPr>
          <p:sp>
            <p:nvSpPr>
              <p:cNvPr id="65" name="Google Shape;65;p3"/>
              <p:cNvSpPr/>
              <p:nvPr/>
            </p:nvSpPr>
            <p:spPr>
              <a:xfrm>
                <a:off x="6775084" y="4253708"/>
                <a:ext cx="409500" cy="8898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 name="Google Shape;66;p3"/>
              <p:cNvSpPr/>
              <p:nvPr/>
            </p:nvSpPr>
            <p:spPr>
              <a:xfrm>
                <a:off x="6775084" y="4703408"/>
                <a:ext cx="409500" cy="4401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7" name="Google Shape;67;p3"/>
            <p:cNvGrpSpPr/>
            <p:nvPr/>
          </p:nvGrpSpPr>
          <p:grpSpPr>
            <a:xfrm>
              <a:off x="7367299" y="3804008"/>
              <a:ext cx="409500" cy="1339500"/>
              <a:chOff x="7367299" y="3804008"/>
              <a:chExt cx="409500" cy="1339500"/>
            </a:xfrm>
          </p:grpSpPr>
          <p:sp>
            <p:nvSpPr>
              <p:cNvPr id="68" name="Google Shape;68;p3"/>
              <p:cNvSpPr/>
              <p:nvPr/>
            </p:nvSpPr>
            <p:spPr>
              <a:xfrm>
                <a:off x="7367299" y="4253708"/>
                <a:ext cx="409500" cy="8898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 name="Google Shape;69;p3"/>
              <p:cNvSpPr/>
              <p:nvPr/>
            </p:nvSpPr>
            <p:spPr>
              <a:xfrm>
                <a:off x="7367299" y="3804008"/>
                <a:ext cx="409500" cy="1339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 name="Google Shape;70;p3"/>
              <p:cNvSpPr/>
              <p:nvPr/>
            </p:nvSpPr>
            <p:spPr>
              <a:xfrm>
                <a:off x="7367299" y="4703408"/>
                <a:ext cx="409500" cy="4401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1" name="Google Shape;71;p3"/>
            <p:cNvGrpSpPr/>
            <p:nvPr/>
          </p:nvGrpSpPr>
          <p:grpSpPr>
            <a:xfrm>
              <a:off x="7959516" y="3354008"/>
              <a:ext cx="409500" cy="1789500"/>
              <a:chOff x="7959516" y="3354008"/>
              <a:chExt cx="409500" cy="1789500"/>
            </a:xfrm>
          </p:grpSpPr>
          <p:sp>
            <p:nvSpPr>
              <p:cNvPr id="72" name="Google Shape;72;p3"/>
              <p:cNvSpPr/>
              <p:nvPr/>
            </p:nvSpPr>
            <p:spPr>
              <a:xfrm>
                <a:off x="7959516" y="4253708"/>
                <a:ext cx="409500" cy="8898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 name="Google Shape;73;p3"/>
              <p:cNvSpPr/>
              <p:nvPr/>
            </p:nvSpPr>
            <p:spPr>
              <a:xfrm>
                <a:off x="7959516" y="3354008"/>
                <a:ext cx="409500" cy="1789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 name="Google Shape;74;p3"/>
              <p:cNvSpPr/>
              <p:nvPr/>
            </p:nvSpPr>
            <p:spPr>
              <a:xfrm>
                <a:off x="7959516" y="3804008"/>
                <a:ext cx="409500" cy="1339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 name="Google Shape;75;p3"/>
              <p:cNvSpPr/>
              <p:nvPr/>
            </p:nvSpPr>
            <p:spPr>
              <a:xfrm>
                <a:off x="7959516" y="4703408"/>
                <a:ext cx="409500" cy="4401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6" name="Google Shape;76;p3"/>
            <p:cNvGrpSpPr/>
            <p:nvPr/>
          </p:nvGrpSpPr>
          <p:grpSpPr>
            <a:xfrm>
              <a:off x="8551731" y="2904008"/>
              <a:ext cx="409500" cy="2239500"/>
              <a:chOff x="8551731" y="2904008"/>
              <a:chExt cx="409500" cy="2239500"/>
            </a:xfrm>
          </p:grpSpPr>
          <p:sp>
            <p:nvSpPr>
              <p:cNvPr id="77" name="Google Shape;77;p3"/>
              <p:cNvSpPr/>
              <p:nvPr/>
            </p:nvSpPr>
            <p:spPr>
              <a:xfrm>
                <a:off x="8551731" y="4253708"/>
                <a:ext cx="409500" cy="8898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 name="Google Shape;78;p3"/>
              <p:cNvSpPr/>
              <p:nvPr/>
            </p:nvSpPr>
            <p:spPr>
              <a:xfrm>
                <a:off x="8551731" y="3354008"/>
                <a:ext cx="409500" cy="1789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 name="Google Shape;79;p3"/>
              <p:cNvSpPr/>
              <p:nvPr/>
            </p:nvSpPr>
            <p:spPr>
              <a:xfrm>
                <a:off x="8551731" y="3804008"/>
                <a:ext cx="409500" cy="1339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 name="Google Shape;80;p3"/>
              <p:cNvSpPr/>
              <p:nvPr/>
            </p:nvSpPr>
            <p:spPr>
              <a:xfrm>
                <a:off x="8551731" y="2904008"/>
                <a:ext cx="409500" cy="2239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 name="Google Shape;81;p3"/>
              <p:cNvSpPr/>
              <p:nvPr/>
            </p:nvSpPr>
            <p:spPr>
              <a:xfrm>
                <a:off x="8551731" y="4703408"/>
                <a:ext cx="409500" cy="4401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82" name="Google Shape;82;p3"/>
          <p:cNvSpPr txBox="1"/>
          <p:nvPr>
            <p:ph type="title"/>
          </p:nvPr>
        </p:nvSpPr>
        <p:spPr>
          <a:xfrm>
            <a:off x="824000" y="1613825"/>
            <a:ext cx="5857800" cy="1872900"/>
          </a:xfrm>
          <a:prstGeom prst="rect">
            <a:avLst/>
          </a:prstGeom>
        </p:spPr>
        <p:txBody>
          <a:bodyPr anchorCtr="0" anchor="ctr" bIns="91425" lIns="91425" spcFirstLastPara="1" rIns="91425" wrap="square" tIns="91425">
            <a:noAutofit/>
          </a:bodyPr>
          <a:lstStyle>
            <a:lvl1pPr lvl="0">
              <a:spcBef>
                <a:spcPts val="0"/>
              </a:spcBef>
              <a:spcAft>
                <a:spcPts val="0"/>
              </a:spcAft>
              <a:buClr>
                <a:schemeClr val="lt1"/>
              </a:buClr>
              <a:buSzPts val="3600"/>
              <a:buNone/>
              <a:defRPr sz="3600">
                <a:solidFill>
                  <a:schemeClr val="lt1"/>
                </a:solidFill>
              </a:defRPr>
            </a:lvl1pPr>
            <a:lvl2pPr lvl="1">
              <a:spcBef>
                <a:spcPts val="0"/>
              </a:spcBef>
              <a:spcAft>
                <a:spcPts val="0"/>
              </a:spcAft>
              <a:buClr>
                <a:schemeClr val="lt1"/>
              </a:buClr>
              <a:buSzPts val="3600"/>
              <a:buNone/>
              <a:defRPr sz="3600">
                <a:solidFill>
                  <a:schemeClr val="lt1"/>
                </a:solidFill>
              </a:defRPr>
            </a:lvl2pPr>
            <a:lvl3pPr lvl="2">
              <a:spcBef>
                <a:spcPts val="0"/>
              </a:spcBef>
              <a:spcAft>
                <a:spcPts val="0"/>
              </a:spcAft>
              <a:buClr>
                <a:schemeClr val="lt1"/>
              </a:buClr>
              <a:buSzPts val="3600"/>
              <a:buNone/>
              <a:defRPr sz="3600">
                <a:solidFill>
                  <a:schemeClr val="lt1"/>
                </a:solidFill>
              </a:defRPr>
            </a:lvl3pPr>
            <a:lvl4pPr lvl="3">
              <a:spcBef>
                <a:spcPts val="0"/>
              </a:spcBef>
              <a:spcAft>
                <a:spcPts val="0"/>
              </a:spcAft>
              <a:buClr>
                <a:schemeClr val="lt1"/>
              </a:buClr>
              <a:buSzPts val="3600"/>
              <a:buNone/>
              <a:defRPr sz="3600">
                <a:solidFill>
                  <a:schemeClr val="lt1"/>
                </a:solidFill>
              </a:defRPr>
            </a:lvl4pPr>
            <a:lvl5pPr lvl="4">
              <a:spcBef>
                <a:spcPts val="0"/>
              </a:spcBef>
              <a:spcAft>
                <a:spcPts val="0"/>
              </a:spcAft>
              <a:buClr>
                <a:schemeClr val="lt1"/>
              </a:buClr>
              <a:buSzPts val="3600"/>
              <a:buNone/>
              <a:defRPr sz="3600">
                <a:solidFill>
                  <a:schemeClr val="lt1"/>
                </a:solidFill>
              </a:defRPr>
            </a:lvl5pPr>
            <a:lvl6pPr lvl="5">
              <a:spcBef>
                <a:spcPts val="0"/>
              </a:spcBef>
              <a:spcAft>
                <a:spcPts val="0"/>
              </a:spcAft>
              <a:buClr>
                <a:schemeClr val="lt1"/>
              </a:buClr>
              <a:buSzPts val="3600"/>
              <a:buNone/>
              <a:defRPr sz="3600">
                <a:solidFill>
                  <a:schemeClr val="lt1"/>
                </a:solidFill>
              </a:defRPr>
            </a:lvl6pPr>
            <a:lvl7pPr lvl="6">
              <a:spcBef>
                <a:spcPts val="0"/>
              </a:spcBef>
              <a:spcAft>
                <a:spcPts val="0"/>
              </a:spcAft>
              <a:buClr>
                <a:schemeClr val="lt1"/>
              </a:buClr>
              <a:buSzPts val="3600"/>
              <a:buNone/>
              <a:defRPr sz="3600">
                <a:solidFill>
                  <a:schemeClr val="lt1"/>
                </a:solidFill>
              </a:defRPr>
            </a:lvl7pPr>
            <a:lvl8pPr lvl="7">
              <a:spcBef>
                <a:spcPts val="0"/>
              </a:spcBef>
              <a:spcAft>
                <a:spcPts val="0"/>
              </a:spcAft>
              <a:buClr>
                <a:schemeClr val="lt1"/>
              </a:buClr>
              <a:buSzPts val="3600"/>
              <a:buNone/>
              <a:defRPr sz="3600">
                <a:solidFill>
                  <a:schemeClr val="lt1"/>
                </a:solidFill>
              </a:defRPr>
            </a:lvl8pPr>
            <a:lvl9pPr lvl="8">
              <a:spcBef>
                <a:spcPts val="0"/>
              </a:spcBef>
              <a:spcAft>
                <a:spcPts val="0"/>
              </a:spcAft>
              <a:buClr>
                <a:schemeClr val="lt1"/>
              </a:buClr>
              <a:buSzPts val="3600"/>
              <a:buNone/>
              <a:defRPr sz="3600">
                <a:solidFill>
                  <a:schemeClr val="lt1"/>
                </a:solidFill>
              </a:defRPr>
            </a:lvl9pPr>
          </a:lstStyle>
          <a:p/>
        </p:txBody>
      </p:sp>
      <p:sp>
        <p:nvSpPr>
          <p:cNvPr id="83" name="Google Shape;83;p3"/>
          <p:cNvSpPr txBox="1"/>
          <p:nvPr>
            <p:ph idx="12" type="sldNum"/>
          </p:nvPr>
        </p:nvSpPr>
        <p:spPr>
          <a:xfrm>
            <a:off x="8451046" y="4736976"/>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84" name="Shape 84"/>
        <p:cNvGrpSpPr/>
        <p:nvPr/>
      </p:nvGrpSpPr>
      <p:grpSpPr>
        <a:xfrm>
          <a:off x="0" y="0"/>
          <a:ext cx="0" cy="0"/>
          <a:chOff x="0" y="0"/>
          <a:chExt cx="0" cy="0"/>
        </a:xfrm>
      </p:grpSpPr>
      <p:grpSp>
        <p:nvGrpSpPr>
          <p:cNvPr id="85" name="Google Shape;85;p4"/>
          <p:cNvGrpSpPr/>
          <p:nvPr/>
        </p:nvGrpSpPr>
        <p:grpSpPr>
          <a:xfrm>
            <a:off x="625966" y="299376"/>
            <a:ext cx="999312" cy="999312"/>
            <a:chOff x="348199" y="179450"/>
            <a:chExt cx="1116300" cy="1116300"/>
          </a:xfrm>
        </p:grpSpPr>
        <p:sp>
          <p:nvSpPr>
            <p:cNvPr id="86" name="Google Shape;86;p4"/>
            <p:cNvSpPr/>
            <p:nvPr/>
          </p:nvSpPr>
          <p:spPr>
            <a:xfrm rot="-5400000">
              <a:off x="574557" y="405788"/>
              <a:ext cx="663600" cy="663600"/>
            </a:xfrm>
            <a:prstGeom prst="pie">
              <a:avLst>
                <a:gd fmla="val 10792838" name="adj1"/>
                <a:gd fmla="val 16200000" name="adj2"/>
              </a:avLst>
            </a:prstGeom>
            <a:solidFill>
              <a:schemeClr val="dk2">
                <a:alpha val="1254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 name="Google Shape;87;p4"/>
            <p:cNvSpPr/>
            <p:nvPr/>
          </p:nvSpPr>
          <p:spPr>
            <a:xfrm rot="-5400000">
              <a:off x="348199" y="179450"/>
              <a:ext cx="1116300" cy="1116300"/>
            </a:xfrm>
            <a:prstGeom prst="pie">
              <a:avLst>
                <a:gd fmla="val 10792838" name="adj1"/>
                <a:gd fmla="val 16200000" name="adj2"/>
              </a:avLst>
            </a:prstGeom>
            <a:solidFill>
              <a:schemeClr val="dk2">
                <a:alpha val="1254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88" name="Google Shape;88;p4"/>
          <p:cNvSpPr txBox="1"/>
          <p:nvPr>
            <p:ph type="title"/>
          </p:nvPr>
        </p:nvSpPr>
        <p:spPr>
          <a:xfrm>
            <a:off x="1303800" y="598575"/>
            <a:ext cx="7030500" cy="9993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89" name="Google Shape;89;p4"/>
          <p:cNvSpPr txBox="1"/>
          <p:nvPr>
            <p:ph idx="1" type="body"/>
          </p:nvPr>
        </p:nvSpPr>
        <p:spPr>
          <a:xfrm>
            <a:off x="1303800" y="1990050"/>
            <a:ext cx="7030500" cy="2541600"/>
          </a:xfrm>
          <a:prstGeom prst="rect">
            <a:avLst/>
          </a:prstGeom>
        </p:spPr>
        <p:txBody>
          <a:bodyPr anchorCtr="0" anchor="t" bIns="91425" lIns="91425" spcFirstLastPara="1" rIns="91425" wrap="square" tIns="91425">
            <a:noAutofit/>
          </a:bodyPr>
          <a:lstStyle>
            <a:lvl1pPr indent="-311150" lvl="0" marL="457200">
              <a:spcBef>
                <a:spcPts val="0"/>
              </a:spcBef>
              <a:spcAft>
                <a:spcPts val="0"/>
              </a:spcAft>
              <a:buSzPts val="1300"/>
              <a:buChar char="●"/>
              <a:defRPr/>
            </a:lvl1pPr>
            <a:lvl2pPr indent="-298450" lvl="1" marL="914400">
              <a:spcBef>
                <a:spcPts val="1600"/>
              </a:spcBef>
              <a:spcAft>
                <a:spcPts val="0"/>
              </a:spcAft>
              <a:buSzPts val="1100"/>
              <a:buChar char="○"/>
              <a:defRPr/>
            </a:lvl2pPr>
            <a:lvl3pPr indent="-298450" lvl="2" marL="1371600">
              <a:spcBef>
                <a:spcPts val="1600"/>
              </a:spcBef>
              <a:spcAft>
                <a:spcPts val="0"/>
              </a:spcAft>
              <a:buSzPts val="1100"/>
              <a:buChar char="■"/>
              <a:defRPr/>
            </a:lvl3pPr>
            <a:lvl4pPr indent="-298450" lvl="3" marL="1828800">
              <a:spcBef>
                <a:spcPts val="1600"/>
              </a:spcBef>
              <a:spcAft>
                <a:spcPts val="0"/>
              </a:spcAft>
              <a:buSzPts val="1100"/>
              <a:buChar char="●"/>
              <a:defRPr/>
            </a:lvl4pPr>
            <a:lvl5pPr indent="-298450" lvl="4" marL="2286000">
              <a:spcBef>
                <a:spcPts val="1600"/>
              </a:spcBef>
              <a:spcAft>
                <a:spcPts val="0"/>
              </a:spcAft>
              <a:buSzPts val="1100"/>
              <a:buChar char="○"/>
              <a:defRPr/>
            </a:lvl5pPr>
            <a:lvl6pPr indent="-298450" lvl="5" marL="2743200">
              <a:spcBef>
                <a:spcPts val="1600"/>
              </a:spcBef>
              <a:spcAft>
                <a:spcPts val="0"/>
              </a:spcAft>
              <a:buSzPts val="1100"/>
              <a:buChar char="■"/>
              <a:defRPr/>
            </a:lvl6pPr>
            <a:lvl7pPr indent="-298450" lvl="6" marL="3200400">
              <a:spcBef>
                <a:spcPts val="1600"/>
              </a:spcBef>
              <a:spcAft>
                <a:spcPts val="0"/>
              </a:spcAft>
              <a:buSzPts val="1100"/>
              <a:buChar char="●"/>
              <a:defRPr/>
            </a:lvl7pPr>
            <a:lvl8pPr indent="-298450" lvl="7" marL="3657600">
              <a:spcBef>
                <a:spcPts val="1600"/>
              </a:spcBef>
              <a:spcAft>
                <a:spcPts val="0"/>
              </a:spcAft>
              <a:buSzPts val="1100"/>
              <a:buChar char="○"/>
              <a:defRPr/>
            </a:lvl8pPr>
            <a:lvl9pPr indent="-298450" lvl="8" marL="4114800">
              <a:spcBef>
                <a:spcPts val="1600"/>
              </a:spcBef>
              <a:spcAft>
                <a:spcPts val="1600"/>
              </a:spcAft>
              <a:buSzPts val="1100"/>
              <a:buChar char="■"/>
              <a:defRPr/>
            </a:lvl9pPr>
          </a:lstStyle>
          <a:p/>
        </p:txBody>
      </p:sp>
      <p:sp>
        <p:nvSpPr>
          <p:cNvPr id="90" name="Google Shape;90;p4"/>
          <p:cNvSpPr txBox="1"/>
          <p:nvPr>
            <p:ph idx="12" type="sldNum"/>
          </p:nvPr>
        </p:nvSpPr>
        <p:spPr>
          <a:xfrm>
            <a:off x="8451046" y="4736976"/>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91" name="Shape 91"/>
        <p:cNvGrpSpPr/>
        <p:nvPr/>
      </p:nvGrpSpPr>
      <p:grpSpPr>
        <a:xfrm>
          <a:off x="0" y="0"/>
          <a:ext cx="0" cy="0"/>
          <a:chOff x="0" y="0"/>
          <a:chExt cx="0" cy="0"/>
        </a:xfrm>
      </p:grpSpPr>
      <p:grpSp>
        <p:nvGrpSpPr>
          <p:cNvPr id="92" name="Google Shape;92;p5"/>
          <p:cNvGrpSpPr/>
          <p:nvPr/>
        </p:nvGrpSpPr>
        <p:grpSpPr>
          <a:xfrm>
            <a:off x="625966" y="299376"/>
            <a:ext cx="999312" cy="999312"/>
            <a:chOff x="348199" y="179450"/>
            <a:chExt cx="1116300" cy="1116300"/>
          </a:xfrm>
        </p:grpSpPr>
        <p:sp>
          <p:nvSpPr>
            <p:cNvPr id="93" name="Google Shape;93;p5"/>
            <p:cNvSpPr/>
            <p:nvPr/>
          </p:nvSpPr>
          <p:spPr>
            <a:xfrm rot="-5400000">
              <a:off x="574557" y="405788"/>
              <a:ext cx="663600" cy="663600"/>
            </a:xfrm>
            <a:prstGeom prst="pie">
              <a:avLst>
                <a:gd fmla="val 10792838" name="adj1"/>
                <a:gd fmla="val 16200000" name="adj2"/>
              </a:avLst>
            </a:prstGeom>
            <a:solidFill>
              <a:schemeClr val="dk2">
                <a:alpha val="1254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 name="Google Shape;94;p5"/>
            <p:cNvSpPr/>
            <p:nvPr/>
          </p:nvSpPr>
          <p:spPr>
            <a:xfrm rot="-5400000">
              <a:off x="348199" y="179450"/>
              <a:ext cx="1116300" cy="1116300"/>
            </a:xfrm>
            <a:prstGeom prst="pie">
              <a:avLst>
                <a:gd fmla="val 10792838" name="adj1"/>
                <a:gd fmla="val 16200000" name="adj2"/>
              </a:avLst>
            </a:prstGeom>
            <a:solidFill>
              <a:schemeClr val="dk2">
                <a:alpha val="1254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95" name="Google Shape;95;p5"/>
          <p:cNvSpPr txBox="1"/>
          <p:nvPr>
            <p:ph type="title"/>
          </p:nvPr>
        </p:nvSpPr>
        <p:spPr>
          <a:xfrm>
            <a:off x="1303800" y="598575"/>
            <a:ext cx="7030500" cy="9993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96" name="Google Shape;96;p5"/>
          <p:cNvSpPr txBox="1"/>
          <p:nvPr>
            <p:ph idx="1" type="body"/>
          </p:nvPr>
        </p:nvSpPr>
        <p:spPr>
          <a:xfrm>
            <a:off x="1303800" y="1990050"/>
            <a:ext cx="3430500" cy="2541600"/>
          </a:xfrm>
          <a:prstGeom prst="rect">
            <a:avLst/>
          </a:prstGeom>
        </p:spPr>
        <p:txBody>
          <a:bodyPr anchorCtr="0" anchor="t" bIns="91425" lIns="91425" spcFirstLastPara="1" rIns="91425" wrap="square" tIns="91425">
            <a:noAutofit/>
          </a:bodyPr>
          <a:lstStyle>
            <a:lvl1pPr indent="-311150" lvl="0" marL="457200">
              <a:spcBef>
                <a:spcPts val="0"/>
              </a:spcBef>
              <a:spcAft>
                <a:spcPts val="0"/>
              </a:spcAft>
              <a:buSzPts val="1300"/>
              <a:buChar char="●"/>
              <a:defRPr/>
            </a:lvl1pPr>
            <a:lvl2pPr indent="-298450" lvl="1" marL="914400">
              <a:spcBef>
                <a:spcPts val="1600"/>
              </a:spcBef>
              <a:spcAft>
                <a:spcPts val="0"/>
              </a:spcAft>
              <a:buSzPts val="1100"/>
              <a:buChar char="○"/>
              <a:defRPr/>
            </a:lvl2pPr>
            <a:lvl3pPr indent="-298450" lvl="2" marL="1371600">
              <a:spcBef>
                <a:spcPts val="1600"/>
              </a:spcBef>
              <a:spcAft>
                <a:spcPts val="0"/>
              </a:spcAft>
              <a:buSzPts val="1100"/>
              <a:buChar char="■"/>
              <a:defRPr/>
            </a:lvl3pPr>
            <a:lvl4pPr indent="-298450" lvl="3" marL="1828800">
              <a:spcBef>
                <a:spcPts val="1600"/>
              </a:spcBef>
              <a:spcAft>
                <a:spcPts val="0"/>
              </a:spcAft>
              <a:buSzPts val="1100"/>
              <a:buChar char="●"/>
              <a:defRPr/>
            </a:lvl4pPr>
            <a:lvl5pPr indent="-298450" lvl="4" marL="2286000">
              <a:spcBef>
                <a:spcPts val="1600"/>
              </a:spcBef>
              <a:spcAft>
                <a:spcPts val="0"/>
              </a:spcAft>
              <a:buSzPts val="1100"/>
              <a:buChar char="○"/>
              <a:defRPr/>
            </a:lvl5pPr>
            <a:lvl6pPr indent="-298450" lvl="5" marL="2743200">
              <a:spcBef>
                <a:spcPts val="1600"/>
              </a:spcBef>
              <a:spcAft>
                <a:spcPts val="0"/>
              </a:spcAft>
              <a:buSzPts val="1100"/>
              <a:buChar char="■"/>
              <a:defRPr/>
            </a:lvl6pPr>
            <a:lvl7pPr indent="-298450" lvl="6" marL="3200400">
              <a:spcBef>
                <a:spcPts val="1600"/>
              </a:spcBef>
              <a:spcAft>
                <a:spcPts val="0"/>
              </a:spcAft>
              <a:buSzPts val="1100"/>
              <a:buChar char="●"/>
              <a:defRPr/>
            </a:lvl7pPr>
            <a:lvl8pPr indent="-298450" lvl="7" marL="3657600">
              <a:spcBef>
                <a:spcPts val="1600"/>
              </a:spcBef>
              <a:spcAft>
                <a:spcPts val="0"/>
              </a:spcAft>
              <a:buSzPts val="1100"/>
              <a:buChar char="○"/>
              <a:defRPr/>
            </a:lvl8pPr>
            <a:lvl9pPr indent="-298450" lvl="8" marL="4114800">
              <a:spcBef>
                <a:spcPts val="1600"/>
              </a:spcBef>
              <a:spcAft>
                <a:spcPts val="1600"/>
              </a:spcAft>
              <a:buSzPts val="1100"/>
              <a:buChar char="■"/>
              <a:defRPr/>
            </a:lvl9pPr>
          </a:lstStyle>
          <a:p/>
        </p:txBody>
      </p:sp>
      <p:sp>
        <p:nvSpPr>
          <p:cNvPr id="97" name="Google Shape;97;p5"/>
          <p:cNvSpPr txBox="1"/>
          <p:nvPr>
            <p:ph idx="2" type="body"/>
          </p:nvPr>
        </p:nvSpPr>
        <p:spPr>
          <a:xfrm>
            <a:off x="4903650" y="1990050"/>
            <a:ext cx="3430500" cy="2541600"/>
          </a:xfrm>
          <a:prstGeom prst="rect">
            <a:avLst/>
          </a:prstGeom>
        </p:spPr>
        <p:txBody>
          <a:bodyPr anchorCtr="0" anchor="t" bIns="91425" lIns="91425" spcFirstLastPara="1" rIns="91425" wrap="square" tIns="91425">
            <a:noAutofit/>
          </a:bodyPr>
          <a:lstStyle>
            <a:lvl1pPr indent="-311150" lvl="0" marL="457200">
              <a:spcBef>
                <a:spcPts val="0"/>
              </a:spcBef>
              <a:spcAft>
                <a:spcPts val="0"/>
              </a:spcAft>
              <a:buSzPts val="1300"/>
              <a:buChar char="●"/>
              <a:defRPr/>
            </a:lvl1pPr>
            <a:lvl2pPr indent="-298450" lvl="1" marL="914400">
              <a:spcBef>
                <a:spcPts val="1600"/>
              </a:spcBef>
              <a:spcAft>
                <a:spcPts val="0"/>
              </a:spcAft>
              <a:buSzPts val="1100"/>
              <a:buChar char="○"/>
              <a:defRPr/>
            </a:lvl2pPr>
            <a:lvl3pPr indent="-298450" lvl="2" marL="1371600">
              <a:spcBef>
                <a:spcPts val="1600"/>
              </a:spcBef>
              <a:spcAft>
                <a:spcPts val="0"/>
              </a:spcAft>
              <a:buSzPts val="1100"/>
              <a:buChar char="■"/>
              <a:defRPr/>
            </a:lvl3pPr>
            <a:lvl4pPr indent="-298450" lvl="3" marL="1828800">
              <a:spcBef>
                <a:spcPts val="1600"/>
              </a:spcBef>
              <a:spcAft>
                <a:spcPts val="0"/>
              </a:spcAft>
              <a:buSzPts val="1100"/>
              <a:buChar char="●"/>
              <a:defRPr/>
            </a:lvl4pPr>
            <a:lvl5pPr indent="-298450" lvl="4" marL="2286000">
              <a:spcBef>
                <a:spcPts val="1600"/>
              </a:spcBef>
              <a:spcAft>
                <a:spcPts val="0"/>
              </a:spcAft>
              <a:buSzPts val="1100"/>
              <a:buChar char="○"/>
              <a:defRPr/>
            </a:lvl5pPr>
            <a:lvl6pPr indent="-298450" lvl="5" marL="2743200">
              <a:spcBef>
                <a:spcPts val="1600"/>
              </a:spcBef>
              <a:spcAft>
                <a:spcPts val="0"/>
              </a:spcAft>
              <a:buSzPts val="1100"/>
              <a:buChar char="■"/>
              <a:defRPr/>
            </a:lvl6pPr>
            <a:lvl7pPr indent="-298450" lvl="6" marL="3200400">
              <a:spcBef>
                <a:spcPts val="1600"/>
              </a:spcBef>
              <a:spcAft>
                <a:spcPts val="0"/>
              </a:spcAft>
              <a:buSzPts val="1100"/>
              <a:buChar char="●"/>
              <a:defRPr/>
            </a:lvl7pPr>
            <a:lvl8pPr indent="-298450" lvl="7" marL="3657600">
              <a:spcBef>
                <a:spcPts val="1600"/>
              </a:spcBef>
              <a:spcAft>
                <a:spcPts val="0"/>
              </a:spcAft>
              <a:buSzPts val="1100"/>
              <a:buChar char="○"/>
              <a:defRPr/>
            </a:lvl8pPr>
            <a:lvl9pPr indent="-298450" lvl="8" marL="4114800">
              <a:spcBef>
                <a:spcPts val="1600"/>
              </a:spcBef>
              <a:spcAft>
                <a:spcPts val="1600"/>
              </a:spcAft>
              <a:buSzPts val="1100"/>
              <a:buChar char="■"/>
              <a:defRPr/>
            </a:lvl9pPr>
          </a:lstStyle>
          <a:p/>
        </p:txBody>
      </p:sp>
      <p:sp>
        <p:nvSpPr>
          <p:cNvPr id="98" name="Google Shape;98;p5"/>
          <p:cNvSpPr txBox="1"/>
          <p:nvPr>
            <p:ph idx="12" type="sldNum"/>
          </p:nvPr>
        </p:nvSpPr>
        <p:spPr>
          <a:xfrm>
            <a:off x="8451046" y="4736976"/>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99" name="Shape 99"/>
        <p:cNvGrpSpPr/>
        <p:nvPr/>
      </p:nvGrpSpPr>
      <p:grpSpPr>
        <a:xfrm>
          <a:off x="0" y="0"/>
          <a:ext cx="0" cy="0"/>
          <a:chOff x="0" y="0"/>
          <a:chExt cx="0" cy="0"/>
        </a:xfrm>
      </p:grpSpPr>
      <p:grpSp>
        <p:nvGrpSpPr>
          <p:cNvPr id="100" name="Google Shape;100;p6"/>
          <p:cNvGrpSpPr/>
          <p:nvPr/>
        </p:nvGrpSpPr>
        <p:grpSpPr>
          <a:xfrm>
            <a:off x="625966" y="299376"/>
            <a:ext cx="999312" cy="999312"/>
            <a:chOff x="348199" y="179450"/>
            <a:chExt cx="1116300" cy="1116300"/>
          </a:xfrm>
        </p:grpSpPr>
        <p:sp>
          <p:nvSpPr>
            <p:cNvPr id="101" name="Google Shape;101;p6"/>
            <p:cNvSpPr/>
            <p:nvPr/>
          </p:nvSpPr>
          <p:spPr>
            <a:xfrm rot="-5400000">
              <a:off x="574557" y="405788"/>
              <a:ext cx="663600" cy="663600"/>
            </a:xfrm>
            <a:prstGeom prst="pie">
              <a:avLst>
                <a:gd fmla="val 10792838" name="adj1"/>
                <a:gd fmla="val 16200000" name="adj2"/>
              </a:avLst>
            </a:prstGeom>
            <a:solidFill>
              <a:schemeClr val="dk2">
                <a:alpha val="1254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 name="Google Shape;102;p6"/>
            <p:cNvSpPr/>
            <p:nvPr/>
          </p:nvSpPr>
          <p:spPr>
            <a:xfrm rot="-5400000">
              <a:off x="348199" y="179450"/>
              <a:ext cx="1116300" cy="1116300"/>
            </a:xfrm>
            <a:prstGeom prst="pie">
              <a:avLst>
                <a:gd fmla="val 10792838" name="adj1"/>
                <a:gd fmla="val 16200000" name="adj2"/>
              </a:avLst>
            </a:prstGeom>
            <a:solidFill>
              <a:schemeClr val="dk2">
                <a:alpha val="1254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03" name="Google Shape;103;p6"/>
          <p:cNvSpPr txBox="1"/>
          <p:nvPr>
            <p:ph type="title"/>
          </p:nvPr>
        </p:nvSpPr>
        <p:spPr>
          <a:xfrm>
            <a:off x="1303800" y="598575"/>
            <a:ext cx="7030500" cy="9993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04" name="Google Shape;104;p6"/>
          <p:cNvSpPr txBox="1"/>
          <p:nvPr>
            <p:ph idx="12" type="sldNum"/>
          </p:nvPr>
        </p:nvSpPr>
        <p:spPr>
          <a:xfrm>
            <a:off x="8451046" y="4736976"/>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105" name="Shape 105"/>
        <p:cNvGrpSpPr/>
        <p:nvPr/>
      </p:nvGrpSpPr>
      <p:grpSpPr>
        <a:xfrm>
          <a:off x="0" y="0"/>
          <a:ext cx="0" cy="0"/>
          <a:chOff x="0" y="0"/>
          <a:chExt cx="0" cy="0"/>
        </a:xfrm>
      </p:grpSpPr>
      <p:grpSp>
        <p:nvGrpSpPr>
          <p:cNvPr id="106" name="Google Shape;106;p7"/>
          <p:cNvGrpSpPr/>
          <p:nvPr/>
        </p:nvGrpSpPr>
        <p:grpSpPr>
          <a:xfrm>
            <a:off x="625966" y="299376"/>
            <a:ext cx="999312" cy="999312"/>
            <a:chOff x="348199" y="179450"/>
            <a:chExt cx="1116300" cy="1116300"/>
          </a:xfrm>
        </p:grpSpPr>
        <p:sp>
          <p:nvSpPr>
            <p:cNvPr id="107" name="Google Shape;107;p7"/>
            <p:cNvSpPr/>
            <p:nvPr/>
          </p:nvSpPr>
          <p:spPr>
            <a:xfrm rot="-5400000">
              <a:off x="574557" y="405788"/>
              <a:ext cx="663600" cy="663600"/>
            </a:xfrm>
            <a:prstGeom prst="pie">
              <a:avLst>
                <a:gd fmla="val 10792838" name="adj1"/>
                <a:gd fmla="val 16200000" name="adj2"/>
              </a:avLst>
            </a:prstGeom>
            <a:solidFill>
              <a:schemeClr val="dk2">
                <a:alpha val="1254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 name="Google Shape;108;p7"/>
            <p:cNvSpPr/>
            <p:nvPr/>
          </p:nvSpPr>
          <p:spPr>
            <a:xfrm rot="-5400000">
              <a:off x="348199" y="179450"/>
              <a:ext cx="1116300" cy="1116300"/>
            </a:xfrm>
            <a:prstGeom prst="pie">
              <a:avLst>
                <a:gd fmla="val 10792838" name="adj1"/>
                <a:gd fmla="val 16200000" name="adj2"/>
              </a:avLst>
            </a:prstGeom>
            <a:solidFill>
              <a:schemeClr val="dk2">
                <a:alpha val="1254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09" name="Google Shape;109;p7"/>
          <p:cNvSpPr txBox="1"/>
          <p:nvPr>
            <p:ph type="title"/>
          </p:nvPr>
        </p:nvSpPr>
        <p:spPr>
          <a:xfrm>
            <a:off x="1303800" y="598575"/>
            <a:ext cx="3312000" cy="15900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10" name="Google Shape;110;p7"/>
          <p:cNvSpPr txBox="1"/>
          <p:nvPr>
            <p:ph idx="1" type="body"/>
          </p:nvPr>
        </p:nvSpPr>
        <p:spPr>
          <a:xfrm>
            <a:off x="1303800" y="2309675"/>
            <a:ext cx="3312000" cy="2221800"/>
          </a:xfrm>
          <a:prstGeom prst="rect">
            <a:avLst/>
          </a:prstGeom>
        </p:spPr>
        <p:txBody>
          <a:bodyPr anchorCtr="0" anchor="t" bIns="91425" lIns="91425" spcFirstLastPara="1" rIns="91425" wrap="square" tIns="91425">
            <a:noAutofit/>
          </a:bodyPr>
          <a:lstStyle>
            <a:lvl1pPr indent="-311150" lvl="0" marL="457200">
              <a:spcBef>
                <a:spcPts val="0"/>
              </a:spcBef>
              <a:spcAft>
                <a:spcPts val="0"/>
              </a:spcAft>
              <a:buSzPts val="1300"/>
              <a:buChar char="●"/>
              <a:defRPr/>
            </a:lvl1pPr>
            <a:lvl2pPr indent="-298450" lvl="1" marL="914400">
              <a:spcBef>
                <a:spcPts val="1600"/>
              </a:spcBef>
              <a:spcAft>
                <a:spcPts val="0"/>
              </a:spcAft>
              <a:buSzPts val="1100"/>
              <a:buChar char="○"/>
              <a:defRPr/>
            </a:lvl2pPr>
            <a:lvl3pPr indent="-298450" lvl="2" marL="1371600">
              <a:spcBef>
                <a:spcPts val="1600"/>
              </a:spcBef>
              <a:spcAft>
                <a:spcPts val="0"/>
              </a:spcAft>
              <a:buSzPts val="1100"/>
              <a:buChar char="■"/>
              <a:defRPr/>
            </a:lvl3pPr>
            <a:lvl4pPr indent="-298450" lvl="3" marL="1828800">
              <a:spcBef>
                <a:spcPts val="1600"/>
              </a:spcBef>
              <a:spcAft>
                <a:spcPts val="0"/>
              </a:spcAft>
              <a:buSzPts val="1100"/>
              <a:buChar char="●"/>
              <a:defRPr/>
            </a:lvl4pPr>
            <a:lvl5pPr indent="-298450" lvl="4" marL="2286000">
              <a:spcBef>
                <a:spcPts val="1600"/>
              </a:spcBef>
              <a:spcAft>
                <a:spcPts val="0"/>
              </a:spcAft>
              <a:buSzPts val="1100"/>
              <a:buChar char="○"/>
              <a:defRPr/>
            </a:lvl5pPr>
            <a:lvl6pPr indent="-298450" lvl="5" marL="2743200">
              <a:spcBef>
                <a:spcPts val="1600"/>
              </a:spcBef>
              <a:spcAft>
                <a:spcPts val="0"/>
              </a:spcAft>
              <a:buSzPts val="1100"/>
              <a:buChar char="■"/>
              <a:defRPr/>
            </a:lvl6pPr>
            <a:lvl7pPr indent="-298450" lvl="6" marL="3200400">
              <a:spcBef>
                <a:spcPts val="1600"/>
              </a:spcBef>
              <a:spcAft>
                <a:spcPts val="0"/>
              </a:spcAft>
              <a:buSzPts val="1100"/>
              <a:buChar char="●"/>
              <a:defRPr/>
            </a:lvl7pPr>
            <a:lvl8pPr indent="-298450" lvl="7" marL="3657600">
              <a:spcBef>
                <a:spcPts val="1600"/>
              </a:spcBef>
              <a:spcAft>
                <a:spcPts val="0"/>
              </a:spcAft>
              <a:buSzPts val="1100"/>
              <a:buChar char="○"/>
              <a:defRPr/>
            </a:lvl8pPr>
            <a:lvl9pPr indent="-298450" lvl="8" marL="4114800">
              <a:spcBef>
                <a:spcPts val="1600"/>
              </a:spcBef>
              <a:spcAft>
                <a:spcPts val="1600"/>
              </a:spcAft>
              <a:buSzPts val="1100"/>
              <a:buChar char="■"/>
              <a:defRPr/>
            </a:lvl9pPr>
          </a:lstStyle>
          <a:p/>
        </p:txBody>
      </p:sp>
      <p:sp>
        <p:nvSpPr>
          <p:cNvPr id="111" name="Google Shape;111;p7"/>
          <p:cNvSpPr txBox="1"/>
          <p:nvPr>
            <p:ph idx="12" type="sldNum"/>
          </p:nvPr>
        </p:nvSpPr>
        <p:spPr>
          <a:xfrm>
            <a:off x="8451046" y="4736976"/>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dk1"/>
        </a:solidFill>
      </p:bgPr>
    </p:bg>
    <p:spTree>
      <p:nvGrpSpPr>
        <p:cNvPr id="112" name="Shape 112"/>
        <p:cNvGrpSpPr/>
        <p:nvPr/>
      </p:nvGrpSpPr>
      <p:grpSpPr>
        <a:xfrm>
          <a:off x="0" y="0"/>
          <a:ext cx="0" cy="0"/>
          <a:chOff x="0" y="0"/>
          <a:chExt cx="0" cy="0"/>
        </a:xfrm>
      </p:grpSpPr>
      <p:grpSp>
        <p:nvGrpSpPr>
          <p:cNvPr id="113" name="Google Shape;113;p8"/>
          <p:cNvGrpSpPr/>
          <p:nvPr/>
        </p:nvGrpSpPr>
        <p:grpSpPr>
          <a:xfrm>
            <a:off x="6866714" y="1306"/>
            <a:ext cx="2267451" cy="2601690"/>
            <a:chOff x="6790514" y="1306"/>
            <a:chExt cx="2267451" cy="2601690"/>
          </a:xfrm>
        </p:grpSpPr>
        <p:grpSp>
          <p:nvGrpSpPr>
            <p:cNvPr id="114" name="Google Shape;114;p8"/>
            <p:cNvGrpSpPr/>
            <p:nvPr/>
          </p:nvGrpSpPr>
          <p:grpSpPr>
            <a:xfrm>
              <a:off x="7067465" y="1306"/>
              <a:ext cx="1990500" cy="1990200"/>
              <a:chOff x="7067465" y="1306"/>
              <a:chExt cx="1990500" cy="1990200"/>
            </a:xfrm>
          </p:grpSpPr>
          <p:sp>
            <p:nvSpPr>
              <p:cNvPr id="115" name="Google Shape;115;p8"/>
              <p:cNvSpPr/>
              <p:nvPr/>
            </p:nvSpPr>
            <p:spPr>
              <a:xfrm rot="-8648551">
                <a:off x="7594313" y="527721"/>
                <a:ext cx="937226" cy="937226"/>
              </a:xfrm>
              <a:prstGeom prst="ellipse">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 name="Google Shape;116;p8"/>
              <p:cNvSpPr/>
              <p:nvPr/>
            </p:nvSpPr>
            <p:spPr>
              <a:xfrm rot="-8648551">
                <a:off x="7594313" y="527721"/>
                <a:ext cx="937226" cy="937226"/>
              </a:xfrm>
              <a:prstGeom prst="pie">
                <a:avLst>
                  <a:gd fmla="val 19376841" name="adj1"/>
                  <a:gd fmla="val 12313574"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 name="Google Shape;117;p8"/>
              <p:cNvSpPr/>
              <p:nvPr/>
            </p:nvSpPr>
            <p:spPr>
              <a:xfrm rot="-8649154">
                <a:off x="7349891" y="283705"/>
                <a:ext cx="1425647" cy="1425404"/>
              </a:xfrm>
              <a:prstGeom prst="ellipse">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18" name="Google Shape;118;p8"/>
            <p:cNvGrpSpPr/>
            <p:nvPr/>
          </p:nvGrpSpPr>
          <p:grpSpPr>
            <a:xfrm>
              <a:off x="8207126" y="1807996"/>
              <a:ext cx="795000" cy="795000"/>
              <a:chOff x="8207126" y="1807996"/>
              <a:chExt cx="795000" cy="795000"/>
            </a:xfrm>
          </p:grpSpPr>
          <p:sp>
            <p:nvSpPr>
              <p:cNvPr id="119" name="Google Shape;119;p8"/>
              <p:cNvSpPr/>
              <p:nvPr/>
            </p:nvSpPr>
            <p:spPr>
              <a:xfrm rot="2152054">
                <a:off x="8319942" y="1920813"/>
                <a:ext cx="569367" cy="569367"/>
              </a:xfrm>
              <a:prstGeom prst="ellipse">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 name="Google Shape;120;p8"/>
              <p:cNvSpPr/>
              <p:nvPr/>
            </p:nvSpPr>
            <p:spPr>
              <a:xfrm rot="2150259">
                <a:off x="8408218" y="2008610"/>
                <a:ext cx="393004" cy="393004"/>
              </a:xfrm>
              <a:prstGeom prst="ellipse">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 name="Google Shape;121;p8"/>
              <p:cNvSpPr/>
              <p:nvPr/>
            </p:nvSpPr>
            <p:spPr>
              <a:xfrm rot="2150259">
                <a:off x="8408218" y="2008610"/>
                <a:ext cx="393004" cy="393004"/>
              </a:xfrm>
              <a:prstGeom prst="pie">
                <a:avLst>
                  <a:gd fmla="val 5699893" name="adj1"/>
                  <a:gd fmla="val 12313574"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22" name="Google Shape;122;p8"/>
            <p:cNvGrpSpPr/>
            <p:nvPr/>
          </p:nvGrpSpPr>
          <p:grpSpPr>
            <a:xfrm>
              <a:off x="6790514" y="118857"/>
              <a:ext cx="548700" cy="548700"/>
              <a:chOff x="6790514" y="118857"/>
              <a:chExt cx="548700" cy="548700"/>
            </a:xfrm>
          </p:grpSpPr>
          <p:sp>
            <p:nvSpPr>
              <p:cNvPr id="123" name="Google Shape;123;p8"/>
              <p:cNvSpPr/>
              <p:nvPr/>
            </p:nvSpPr>
            <p:spPr>
              <a:xfrm rot="2150259">
                <a:off x="6868362" y="196705"/>
                <a:ext cx="393004" cy="393004"/>
              </a:xfrm>
              <a:prstGeom prst="ellipse">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 name="Google Shape;124;p8"/>
              <p:cNvSpPr/>
              <p:nvPr/>
            </p:nvSpPr>
            <p:spPr>
              <a:xfrm rot="2150259">
                <a:off x="6868362" y="196705"/>
                <a:ext cx="393004" cy="393004"/>
              </a:xfrm>
              <a:prstGeom prst="pie">
                <a:avLst>
                  <a:gd fmla="val 5699893" name="adj1"/>
                  <a:gd fmla="val 12313574"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125" name="Google Shape;125;p8"/>
          <p:cNvSpPr txBox="1"/>
          <p:nvPr>
            <p:ph type="title"/>
          </p:nvPr>
        </p:nvSpPr>
        <p:spPr>
          <a:xfrm>
            <a:off x="824000" y="763600"/>
            <a:ext cx="5857800" cy="3573300"/>
          </a:xfrm>
          <a:prstGeom prst="rect">
            <a:avLst/>
          </a:prstGeom>
        </p:spPr>
        <p:txBody>
          <a:bodyPr anchorCtr="0" anchor="ctr" bIns="91425" lIns="91425" spcFirstLastPara="1" rIns="91425" wrap="square" tIns="91425">
            <a:noAutofit/>
          </a:bodyPr>
          <a:lstStyle>
            <a:lvl1pPr lvl="0">
              <a:spcBef>
                <a:spcPts val="0"/>
              </a:spcBef>
              <a:spcAft>
                <a:spcPts val="0"/>
              </a:spcAft>
              <a:buClr>
                <a:schemeClr val="lt1"/>
              </a:buClr>
              <a:buSzPts val="3600"/>
              <a:buNone/>
              <a:defRPr sz="3600">
                <a:solidFill>
                  <a:schemeClr val="lt1"/>
                </a:solidFill>
              </a:defRPr>
            </a:lvl1pPr>
            <a:lvl2pPr lvl="1">
              <a:spcBef>
                <a:spcPts val="0"/>
              </a:spcBef>
              <a:spcAft>
                <a:spcPts val="0"/>
              </a:spcAft>
              <a:buClr>
                <a:schemeClr val="lt1"/>
              </a:buClr>
              <a:buSzPts val="3600"/>
              <a:buNone/>
              <a:defRPr sz="3600">
                <a:solidFill>
                  <a:schemeClr val="lt1"/>
                </a:solidFill>
              </a:defRPr>
            </a:lvl2pPr>
            <a:lvl3pPr lvl="2">
              <a:spcBef>
                <a:spcPts val="0"/>
              </a:spcBef>
              <a:spcAft>
                <a:spcPts val="0"/>
              </a:spcAft>
              <a:buClr>
                <a:schemeClr val="lt1"/>
              </a:buClr>
              <a:buSzPts val="3600"/>
              <a:buNone/>
              <a:defRPr sz="3600">
                <a:solidFill>
                  <a:schemeClr val="lt1"/>
                </a:solidFill>
              </a:defRPr>
            </a:lvl3pPr>
            <a:lvl4pPr lvl="3">
              <a:spcBef>
                <a:spcPts val="0"/>
              </a:spcBef>
              <a:spcAft>
                <a:spcPts val="0"/>
              </a:spcAft>
              <a:buClr>
                <a:schemeClr val="lt1"/>
              </a:buClr>
              <a:buSzPts val="3600"/>
              <a:buNone/>
              <a:defRPr sz="3600">
                <a:solidFill>
                  <a:schemeClr val="lt1"/>
                </a:solidFill>
              </a:defRPr>
            </a:lvl4pPr>
            <a:lvl5pPr lvl="4">
              <a:spcBef>
                <a:spcPts val="0"/>
              </a:spcBef>
              <a:spcAft>
                <a:spcPts val="0"/>
              </a:spcAft>
              <a:buClr>
                <a:schemeClr val="lt1"/>
              </a:buClr>
              <a:buSzPts val="3600"/>
              <a:buNone/>
              <a:defRPr sz="3600">
                <a:solidFill>
                  <a:schemeClr val="lt1"/>
                </a:solidFill>
              </a:defRPr>
            </a:lvl5pPr>
            <a:lvl6pPr lvl="5">
              <a:spcBef>
                <a:spcPts val="0"/>
              </a:spcBef>
              <a:spcAft>
                <a:spcPts val="0"/>
              </a:spcAft>
              <a:buClr>
                <a:schemeClr val="lt1"/>
              </a:buClr>
              <a:buSzPts val="3600"/>
              <a:buNone/>
              <a:defRPr sz="3600">
                <a:solidFill>
                  <a:schemeClr val="lt1"/>
                </a:solidFill>
              </a:defRPr>
            </a:lvl6pPr>
            <a:lvl7pPr lvl="6">
              <a:spcBef>
                <a:spcPts val="0"/>
              </a:spcBef>
              <a:spcAft>
                <a:spcPts val="0"/>
              </a:spcAft>
              <a:buClr>
                <a:schemeClr val="lt1"/>
              </a:buClr>
              <a:buSzPts val="3600"/>
              <a:buNone/>
              <a:defRPr sz="3600">
                <a:solidFill>
                  <a:schemeClr val="lt1"/>
                </a:solidFill>
              </a:defRPr>
            </a:lvl7pPr>
            <a:lvl8pPr lvl="7">
              <a:spcBef>
                <a:spcPts val="0"/>
              </a:spcBef>
              <a:spcAft>
                <a:spcPts val="0"/>
              </a:spcAft>
              <a:buClr>
                <a:schemeClr val="lt1"/>
              </a:buClr>
              <a:buSzPts val="3600"/>
              <a:buNone/>
              <a:defRPr sz="3600">
                <a:solidFill>
                  <a:schemeClr val="lt1"/>
                </a:solidFill>
              </a:defRPr>
            </a:lvl8pPr>
            <a:lvl9pPr lvl="8">
              <a:spcBef>
                <a:spcPts val="0"/>
              </a:spcBef>
              <a:spcAft>
                <a:spcPts val="0"/>
              </a:spcAft>
              <a:buClr>
                <a:schemeClr val="lt1"/>
              </a:buClr>
              <a:buSzPts val="3600"/>
              <a:buNone/>
              <a:defRPr sz="3600">
                <a:solidFill>
                  <a:schemeClr val="lt1"/>
                </a:solidFill>
              </a:defRPr>
            </a:lvl9pPr>
          </a:lstStyle>
          <a:p/>
        </p:txBody>
      </p:sp>
      <p:sp>
        <p:nvSpPr>
          <p:cNvPr id="126" name="Google Shape;126;p8"/>
          <p:cNvSpPr txBox="1"/>
          <p:nvPr>
            <p:ph idx="12" type="sldNum"/>
          </p:nvPr>
        </p:nvSpPr>
        <p:spPr>
          <a:xfrm>
            <a:off x="8451046" y="4736976"/>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127" name="Shape 127"/>
        <p:cNvGrpSpPr/>
        <p:nvPr/>
      </p:nvGrpSpPr>
      <p:grpSpPr>
        <a:xfrm>
          <a:off x="0" y="0"/>
          <a:ext cx="0" cy="0"/>
          <a:chOff x="0" y="0"/>
          <a:chExt cx="0" cy="0"/>
        </a:xfrm>
      </p:grpSpPr>
      <p:grpSp>
        <p:nvGrpSpPr>
          <p:cNvPr id="128" name="Google Shape;128;p9"/>
          <p:cNvGrpSpPr/>
          <p:nvPr/>
        </p:nvGrpSpPr>
        <p:grpSpPr>
          <a:xfrm>
            <a:off x="625966" y="299376"/>
            <a:ext cx="999312" cy="999312"/>
            <a:chOff x="348199" y="179450"/>
            <a:chExt cx="1116300" cy="1116300"/>
          </a:xfrm>
        </p:grpSpPr>
        <p:sp>
          <p:nvSpPr>
            <p:cNvPr id="129" name="Google Shape;129;p9"/>
            <p:cNvSpPr/>
            <p:nvPr/>
          </p:nvSpPr>
          <p:spPr>
            <a:xfrm rot="-5400000">
              <a:off x="574557" y="405788"/>
              <a:ext cx="663600" cy="663600"/>
            </a:xfrm>
            <a:prstGeom prst="pie">
              <a:avLst>
                <a:gd fmla="val 10792838" name="adj1"/>
                <a:gd fmla="val 16200000" name="adj2"/>
              </a:avLst>
            </a:prstGeom>
            <a:solidFill>
              <a:schemeClr val="dk2">
                <a:alpha val="1254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 name="Google Shape;130;p9"/>
            <p:cNvSpPr/>
            <p:nvPr/>
          </p:nvSpPr>
          <p:spPr>
            <a:xfrm rot="-5400000">
              <a:off x="348199" y="179450"/>
              <a:ext cx="1116300" cy="1116300"/>
            </a:xfrm>
            <a:prstGeom prst="pie">
              <a:avLst>
                <a:gd fmla="val 10792838" name="adj1"/>
                <a:gd fmla="val 16200000" name="adj2"/>
              </a:avLst>
            </a:prstGeom>
            <a:solidFill>
              <a:schemeClr val="dk2">
                <a:alpha val="1254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31" name="Google Shape;131;p9"/>
          <p:cNvSpPr txBox="1"/>
          <p:nvPr>
            <p:ph type="title"/>
          </p:nvPr>
        </p:nvSpPr>
        <p:spPr>
          <a:xfrm>
            <a:off x="1303800" y="598575"/>
            <a:ext cx="3430500" cy="1990200"/>
          </a:xfrm>
          <a:prstGeom prst="rect">
            <a:avLst/>
          </a:prstGeom>
          <a:ln cap="flat" cmpd="sng" w="9525">
            <a:solidFill>
              <a:schemeClr val="lt1"/>
            </a:solidFill>
            <a:prstDash val="solid"/>
            <a:round/>
            <a:headEnd len="sm" w="sm" type="none"/>
            <a:tailEnd len="sm" w="sm" type="none"/>
          </a:ln>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32" name="Google Shape;132;p9"/>
          <p:cNvSpPr txBox="1"/>
          <p:nvPr>
            <p:ph idx="1" type="subTitle"/>
          </p:nvPr>
        </p:nvSpPr>
        <p:spPr>
          <a:xfrm>
            <a:off x="1303800" y="2743203"/>
            <a:ext cx="3430500" cy="726000"/>
          </a:xfrm>
          <a:prstGeom prst="rect">
            <a:avLst/>
          </a:prstGeom>
          <a:ln cap="flat" cmpd="sng" w="9525">
            <a:solidFill>
              <a:schemeClr val="lt1"/>
            </a:solidFill>
            <a:prstDash val="solid"/>
            <a:round/>
            <a:headEnd len="sm" w="sm" type="none"/>
            <a:tailEnd len="sm" w="sm" type="none"/>
          </a:ln>
        </p:spPr>
        <p:txBody>
          <a:bodyPr anchorCtr="0" anchor="t" bIns="91425" lIns="91425" spcFirstLastPara="1" rIns="91425" wrap="square" tIns="91425">
            <a:noAutofit/>
          </a:bodyPr>
          <a:lstStyle>
            <a:lvl1pPr lvl="0">
              <a:lnSpc>
                <a:spcPct val="100000"/>
              </a:lnSpc>
              <a:spcBef>
                <a:spcPts val="0"/>
              </a:spcBef>
              <a:spcAft>
                <a:spcPts val="0"/>
              </a:spcAft>
              <a:buSzPts val="1600"/>
              <a:buNone/>
              <a:defRPr sz="1600"/>
            </a:lvl1pPr>
            <a:lvl2pPr lvl="1">
              <a:lnSpc>
                <a:spcPct val="100000"/>
              </a:lnSpc>
              <a:spcBef>
                <a:spcPts val="0"/>
              </a:spcBef>
              <a:spcAft>
                <a:spcPts val="0"/>
              </a:spcAft>
              <a:buSzPts val="1600"/>
              <a:buNone/>
              <a:defRPr sz="1600"/>
            </a:lvl2pPr>
            <a:lvl3pPr lvl="2">
              <a:lnSpc>
                <a:spcPct val="100000"/>
              </a:lnSpc>
              <a:spcBef>
                <a:spcPts val="0"/>
              </a:spcBef>
              <a:spcAft>
                <a:spcPts val="0"/>
              </a:spcAft>
              <a:buSzPts val="1600"/>
              <a:buNone/>
              <a:defRPr sz="1600"/>
            </a:lvl3pPr>
            <a:lvl4pPr lvl="3">
              <a:lnSpc>
                <a:spcPct val="100000"/>
              </a:lnSpc>
              <a:spcBef>
                <a:spcPts val="0"/>
              </a:spcBef>
              <a:spcAft>
                <a:spcPts val="0"/>
              </a:spcAft>
              <a:buSzPts val="1600"/>
              <a:buNone/>
              <a:defRPr sz="1600"/>
            </a:lvl4pPr>
            <a:lvl5pPr lvl="4">
              <a:lnSpc>
                <a:spcPct val="100000"/>
              </a:lnSpc>
              <a:spcBef>
                <a:spcPts val="0"/>
              </a:spcBef>
              <a:spcAft>
                <a:spcPts val="0"/>
              </a:spcAft>
              <a:buSzPts val="1600"/>
              <a:buNone/>
              <a:defRPr sz="1600"/>
            </a:lvl5pPr>
            <a:lvl6pPr lvl="5">
              <a:lnSpc>
                <a:spcPct val="100000"/>
              </a:lnSpc>
              <a:spcBef>
                <a:spcPts val="0"/>
              </a:spcBef>
              <a:spcAft>
                <a:spcPts val="0"/>
              </a:spcAft>
              <a:buSzPts val="1600"/>
              <a:buNone/>
              <a:defRPr sz="1600"/>
            </a:lvl6pPr>
            <a:lvl7pPr lvl="6">
              <a:lnSpc>
                <a:spcPct val="100000"/>
              </a:lnSpc>
              <a:spcBef>
                <a:spcPts val="0"/>
              </a:spcBef>
              <a:spcAft>
                <a:spcPts val="0"/>
              </a:spcAft>
              <a:buSzPts val="1600"/>
              <a:buNone/>
              <a:defRPr sz="1600"/>
            </a:lvl7pPr>
            <a:lvl8pPr lvl="7">
              <a:lnSpc>
                <a:spcPct val="100000"/>
              </a:lnSpc>
              <a:spcBef>
                <a:spcPts val="0"/>
              </a:spcBef>
              <a:spcAft>
                <a:spcPts val="0"/>
              </a:spcAft>
              <a:buSzPts val="1600"/>
              <a:buNone/>
              <a:defRPr sz="1600"/>
            </a:lvl8pPr>
            <a:lvl9pPr lvl="8">
              <a:lnSpc>
                <a:spcPct val="100000"/>
              </a:lnSpc>
              <a:spcBef>
                <a:spcPts val="0"/>
              </a:spcBef>
              <a:spcAft>
                <a:spcPts val="0"/>
              </a:spcAft>
              <a:buSzPts val="1600"/>
              <a:buNone/>
              <a:defRPr sz="1600"/>
            </a:lvl9pPr>
          </a:lstStyle>
          <a:p/>
        </p:txBody>
      </p:sp>
      <p:sp>
        <p:nvSpPr>
          <p:cNvPr id="133" name="Google Shape;133;p9"/>
          <p:cNvSpPr txBox="1"/>
          <p:nvPr>
            <p:ph idx="2" type="body"/>
          </p:nvPr>
        </p:nvSpPr>
        <p:spPr>
          <a:xfrm>
            <a:off x="4903700" y="661000"/>
            <a:ext cx="3430500" cy="3870600"/>
          </a:xfrm>
          <a:prstGeom prst="rect">
            <a:avLst/>
          </a:prstGeom>
          <a:ln cap="flat" cmpd="sng" w="9525">
            <a:solidFill>
              <a:schemeClr val="lt1"/>
            </a:solidFill>
            <a:prstDash val="solid"/>
            <a:round/>
            <a:headEnd len="sm" w="sm" type="none"/>
            <a:tailEnd len="sm" w="sm" type="none"/>
          </a:ln>
        </p:spPr>
        <p:txBody>
          <a:bodyPr anchorCtr="0" anchor="t" bIns="91425" lIns="91425" spcFirstLastPara="1" rIns="91425" wrap="square" tIns="91425">
            <a:noAutofit/>
          </a:bodyPr>
          <a:lstStyle>
            <a:lvl1pPr indent="-311150" lvl="0" marL="457200">
              <a:spcBef>
                <a:spcPts val="0"/>
              </a:spcBef>
              <a:spcAft>
                <a:spcPts val="0"/>
              </a:spcAft>
              <a:buSzPts val="1300"/>
              <a:buChar char="●"/>
              <a:defRPr/>
            </a:lvl1pPr>
            <a:lvl2pPr indent="-298450" lvl="1" marL="914400">
              <a:spcBef>
                <a:spcPts val="1600"/>
              </a:spcBef>
              <a:spcAft>
                <a:spcPts val="0"/>
              </a:spcAft>
              <a:buSzPts val="1100"/>
              <a:buChar char="○"/>
              <a:defRPr/>
            </a:lvl2pPr>
            <a:lvl3pPr indent="-298450" lvl="2" marL="1371600">
              <a:spcBef>
                <a:spcPts val="1600"/>
              </a:spcBef>
              <a:spcAft>
                <a:spcPts val="0"/>
              </a:spcAft>
              <a:buSzPts val="1100"/>
              <a:buChar char="■"/>
              <a:defRPr/>
            </a:lvl3pPr>
            <a:lvl4pPr indent="-298450" lvl="3" marL="1828800">
              <a:spcBef>
                <a:spcPts val="1600"/>
              </a:spcBef>
              <a:spcAft>
                <a:spcPts val="0"/>
              </a:spcAft>
              <a:buSzPts val="1100"/>
              <a:buChar char="●"/>
              <a:defRPr/>
            </a:lvl4pPr>
            <a:lvl5pPr indent="-298450" lvl="4" marL="2286000">
              <a:spcBef>
                <a:spcPts val="1600"/>
              </a:spcBef>
              <a:spcAft>
                <a:spcPts val="0"/>
              </a:spcAft>
              <a:buSzPts val="1100"/>
              <a:buChar char="○"/>
              <a:defRPr/>
            </a:lvl5pPr>
            <a:lvl6pPr indent="-298450" lvl="5" marL="2743200">
              <a:spcBef>
                <a:spcPts val="1600"/>
              </a:spcBef>
              <a:spcAft>
                <a:spcPts val="0"/>
              </a:spcAft>
              <a:buSzPts val="1100"/>
              <a:buChar char="■"/>
              <a:defRPr/>
            </a:lvl6pPr>
            <a:lvl7pPr indent="-298450" lvl="6" marL="3200400">
              <a:spcBef>
                <a:spcPts val="1600"/>
              </a:spcBef>
              <a:spcAft>
                <a:spcPts val="0"/>
              </a:spcAft>
              <a:buSzPts val="1100"/>
              <a:buChar char="●"/>
              <a:defRPr/>
            </a:lvl7pPr>
            <a:lvl8pPr indent="-298450" lvl="7" marL="3657600">
              <a:spcBef>
                <a:spcPts val="1600"/>
              </a:spcBef>
              <a:spcAft>
                <a:spcPts val="0"/>
              </a:spcAft>
              <a:buSzPts val="1100"/>
              <a:buChar char="○"/>
              <a:defRPr/>
            </a:lvl8pPr>
            <a:lvl9pPr indent="-298450" lvl="8" marL="4114800">
              <a:spcBef>
                <a:spcPts val="1600"/>
              </a:spcBef>
              <a:spcAft>
                <a:spcPts val="1600"/>
              </a:spcAft>
              <a:buSzPts val="1100"/>
              <a:buChar char="■"/>
              <a:defRPr/>
            </a:lvl9pPr>
          </a:lstStyle>
          <a:p/>
        </p:txBody>
      </p:sp>
      <p:sp>
        <p:nvSpPr>
          <p:cNvPr id="134" name="Google Shape;134;p9"/>
          <p:cNvSpPr txBox="1"/>
          <p:nvPr>
            <p:ph idx="12" type="sldNum"/>
          </p:nvPr>
        </p:nvSpPr>
        <p:spPr>
          <a:xfrm>
            <a:off x="8451046" y="4736976"/>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135" name="Shape 135"/>
        <p:cNvGrpSpPr/>
        <p:nvPr/>
      </p:nvGrpSpPr>
      <p:grpSpPr>
        <a:xfrm>
          <a:off x="0" y="0"/>
          <a:ext cx="0" cy="0"/>
          <a:chOff x="0" y="0"/>
          <a:chExt cx="0" cy="0"/>
        </a:xfrm>
      </p:grpSpPr>
      <p:grpSp>
        <p:nvGrpSpPr>
          <p:cNvPr id="136" name="Google Shape;136;p10"/>
          <p:cNvGrpSpPr/>
          <p:nvPr/>
        </p:nvGrpSpPr>
        <p:grpSpPr>
          <a:xfrm>
            <a:off x="713373" y="3847119"/>
            <a:ext cx="825392" cy="825392"/>
            <a:chOff x="348199" y="179450"/>
            <a:chExt cx="1116300" cy="1116300"/>
          </a:xfrm>
        </p:grpSpPr>
        <p:sp>
          <p:nvSpPr>
            <p:cNvPr id="137" name="Google Shape;137;p10"/>
            <p:cNvSpPr/>
            <p:nvPr/>
          </p:nvSpPr>
          <p:spPr>
            <a:xfrm rot="-5400000">
              <a:off x="574557" y="405788"/>
              <a:ext cx="663600" cy="663600"/>
            </a:xfrm>
            <a:prstGeom prst="pie">
              <a:avLst>
                <a:gd fmla="val 10792838" name="adj1"/>
                <a:gd fmla="val 16200000" name="adj2"/>
              </a:avLst>
            </a:prstGeom>
            <a:solidFill>
              <a:schemeClr val="dk2">
                <a:alpha val="1254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 name="Google Shape;138;p10"/>
            <p:cNvSpPr/>
            <p:nvPr/>
          </p:nvSpPr>
          <p:spPr>
            <a:xfrm rot="-5400000">
              <a:off x="348199" y="179450"/>
              <a:ext cx="1116300" cy="1116300"/>
            </a:xfrm>
            <a:prstGeom prst="pie">
              <a:avLst>
                <a:gd fmla="val 10792838" name="adj1"/>
                <a:gd fmla="val 16200000" name="adj2"/>
              </a:avLst>
            </a:prstGeom>
            <a:solidFill>
              <a:schemeClr val="dk2">
                <a:alpha val="1254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39" name="Google Shape;139;p10"/>
          <p:cNvSpPr txBox="1"/>
          <p:nvPr>
            <p:ph idx="1" type="body"/>
          </p:nvPr>
        </p:nvSpPr>
        <p:spPr>
          <a:xfrm>
            <a:off x="1303800" y="4138975"/>
            <a:ext cx="5843100" cy="534900"/>
          </a:xfrm>
          <a:prstGeom prst="rect">
            <a:avLst/>
          </a:prstGeom>
        </p:spPr>
        <p:txBody>
          <a:bodyPr anchorCtr="0" anchor="t" bIns="91425" lIns="91425" spcFirstLastPara="1" rIns="91425" wrap="square" tIns="91425">
            <a:noAutofit/>
          </a:bodyPr>
          <a:lstStyle>
            <a:lvl1pPr indent="-228600" lvl="0" marL="457200">
              <a:lnSpc>
                <a:spcPct val="100000"/>
              </a:lnSpc>
              <a:spcBef>
                <a:spcPts val="0"/>
              </a:spcBef>
              <a:spcAft>
                <a:spcPts val="0"/>
              </a:spcAft>
              <a:buSzPts val="1300"/>
              <a:buNone/>
              <a:defRPr/>
            </a:lvl1pPr>
          </a:lstStyle>
          <a:p/>
        </p:txBody>
      </p:sp>
      <p:sp>
        <p:nvSpPr>
          <p:cNvPr id="140" name="Google Shape;140;p10"/>
          <p:cNvSpPr txBox="1"/>
          <p:nvPr>
            <p:ph idx="12" type="sldNum"/>
          </p:nvPr>
        </p:nvSpPr>
        <p:spPr>
          <a:xfrm>
            <a:off x="8451046" y="4736976"/>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bg>
      <p:bgPr>
        <a:solidFill>
          <a:schemeClr val="accent3"/>
        </a:solidFill>
      </p:bgPr>
    </p:bg>
    <p:spTree>
      <p:nvGrpSpPr>
        <p:cNvPr id="141" name="Shape 141"/>
        <p:cNvGrpSpPr/>
        <p:nvPr/>
      </p:nvGrpSpPr>
      <p:grpSpPr>
        <a:xfrm>
          <a:off x="0" y="0"/>
          <a:ext cx="0" cy="0"/>
          <a:chOff x="0" y="0"/>
          <a:chExt cx="0" cy="0"/>
        </a:xfrm>
      </p:grpSpPr>
      <p:grpSp>
        <p:nvGrpSpPr>
          <p:cNvPr id="142" name="Google Shape;142;p11"/>
          <p:cNvGrpSpPr/>
          <p:nvPr/>
        </p:nvGrpSpPr>
        <p:grpSpPr>
          <a:xfrm>
            <a:off x="52" y="4099200"/>
            <a:ext cx="9144036" cy="1044300"/>
            <a:chOff x="52" y="4099200"/>
            <a:chExt cx="9144036" cy="1044300"/>
          </a:xfrm>
        </p:grpSpPr>
        <p:grpSp>
          <p:nvGrpSpPr>
            <p:cNvPr id="143" name="Google Shape;143;p11"/>
            <p:cNvGrpSpPr/>
            <p:nvPr/>
          </p:nvGrpSpPr>
          <p:grpSpPr>
            <a:xfrm>
              <a:off x="52" y="4309200"/>
              <a:ext cx="231622" cy="834300"/>
              <a:chOff x="2688737" y="4301380"/>
              <a:chExt cx="231900" cy="834300"/>
            </a:xfrm>
          </p:grpSpPr>
          <p:sp>
            <p:nvSpPr>
              <p:cNvPr id="144" name="Google Shape;144;p11"/>
              <p:cNvSpPr/>
              <p:nvPr/>
            </p:nvSpPr>
            <p:spPr>
              <a:xfrm flipH="1">
                <a:off x="2688737" y="4720780"/>
                <a:ext cx="2319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 name="Google Shape;145;p11"/>
              <p:cNvSpPr/>
              <p:nvPr/>
            </p:nvSpPr>
            <p:spPr>
              <a:xfrm flipH="1">
                <a:off x="2688737" y="4301380"/>
                <a:ext cx="2319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 name="Google Shape;146;p11"/>
              <p:cNvSpPr/>
              <p:nvPr/>
            </p:nvSpPr>
            <p:spPr>
              <a:xfrm flipH="1">
                <a:off x="2688737" y="4511080"/>
                <a:ext cx="2319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 name="Google Shape;147;p11"/>
              <p:cNvSpPr/>
              <p:nvPr/>
            </p:nvSpPr>
            <p:spPr>
              <a:xfrm flipH="1">
                <a:off x="2688737" y="4930480"/>
                <a:ext cx="2319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48" name="Google Shape;148;p11"/>
            <p:cNvGrpSpPr/>
            <p:nvPr/>
          </p:nvGrpSpPr>
          <p:grpSpPr>
            <a:xfrm>
              <a:off x="371406" y="4099200"/>
              <a:ext cx="231622" cy="1044300"/>
              <a:chOff x="2688737" y="4091380"/>
              <a:chExt cx="231900" cy="1044300"/>
            </a:xfrm>
          </p:grpSpPr>
          <p:sp>
            <p:nvSpPr>
              <p:cNvPr id="149" name="Google Shape;149;p11"/>
              <p:cNvSpPr/>
              <p:nvPr/>
            </p:nvSpPr>
            <p:spPr>
              <a:xfrm flipH="1">
                <a:off x="2688737" y="4720780"/>
                <a:ext cx="2319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 name="Google Shape;150;p11"/>
              <p:cNvSpPr/>
              <p:nvPr/>
            </p:nvSpPr>
            <p:spPr>
              <a:xfrm flipH="1">
                <a:off x="2688737" y="4301380"/>
                <a:ext cx="2319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 name="Google Shape;151;p11"/>
              <p:cNvSpPr/>
              <p:nvPr/>
            </p:nvSpPr>
            <p:spPr>
              <a:xfrm flipH="1">
                <a:off x="2688737" y="4511080"/>
                <a:ext cx="2319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 name="Google Shape;152;p11"/>
              <p:cNvSpPr/>
              <p:nvPr/>
            </p:nvSpPr>
            <p:spPr>
              <a:xfrm flipH="1">
                <a:off x="2688737" y="4091380"/>
                <a:ext cx="231900" cy="104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 name="Google Shape;153;p11"/>
              <p:cNvSpPr/>
              <p:nvPr/>
            </p:nvSpPr>
            <p:spPr>
              <a:xfrm flipH="1">
                <a:off x="2688737" y="4930480"/>
                <a:ext cx="2319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54" name="Google Shape;154;p11"/>
            <p:cNvGrpSpPr/>
            <p:nvPr/>
          </p:nvGrpSpPr>
          <p:grpSpPr>
            <a:xfrm>
              <a:off x="742761" y="4309200"/>
              <a:ext cx="231622" cy="834300"/>
              <a:chOff x="2688737" y="4301380"/>
              <a:chExt cx="231900" cy="834300"/>
            </a:xfrm>
          </p:grpSpPr>
          <p:sp>
            <p:nvSpPr>
              <p:cNvPr id="155" name="Google Shape;155;p11"/>
              <p:cNvSpPr/>
              <p:nvPr/>
            </p:nvSpPr>
            <p:spPr>
              <a:xfrm flipH="1">
                <a:off x="2688737" y="4720780"/>
                <a:ext cx="2319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 name="Google Shape;156;p11"/>
              <p:cNvSpPr/>
              <p:nvPr/>
            </p:nvSpPr>
            <p:spPr>
              <a:xfrm flipH="1">
                <a:off x="2688737" y="4301380"/>
                <a:ext cx="2319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 name="Google Shape;157;p11"/>
              <p:cNvSpPr/>
              <p:nvPr/>
            </p:nvSpPr>
            <p:spPr>
              <a:xfrm flipH="1">
                <a:off x="2688737" y="4511080"/>
                <a:ext cx="2319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 name="Google Shape;158;p11"/>
              <p:cNvSpPr/>
              <p:nvPr/>
            </p:nvSpPr>
            <p:spPr>
              <a:xfrm flipH="1">
                <a:off x="2688737" y="4930480"/>
                <a:ext cx="2319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59" name="Google Shape;159;p11"/>
            <p:cNvGrpSpPr/>
            <p:nvPr/>
          </p:nvGrpSpPr>
          <p:grpSpPr>
            <a:xfrm>
              <a:off x="1114115" y="4518900"/>
              <a:ext cx="231622" cy="624600"/>
              <a:chOff x="2688737" y="4511080"/>
              <a:chExt cx="231900" cy="624600"/>
            </a:xfrm>
          </p:grpSpPr>
          <p:sp>
            <p:nvSpPr>
              <p:cNvPr id="160" name="Google Shape;160;p11"/>
              <p:cNvSpPr/>
              <p:nvPr/>
            </p:nvSpPr>
            <p:spPr>
              <a:xfrm flipH="1">
                <a:off x="2688737" y="4720780"/>
                <a:ext cx="2319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 name="Google Shape;161;p11"/>
              <p:cNvSpPr/>
              <p:nvPr/>
            </p:nvSpPr>
            <p:spPr>
              <a:xfrm flipH="1">
                <a:off x="2688737" y="4511080"/>
                <a:ext cx="2319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 name="Google Shape;162;p11"/>
              <p:cNvSpPr/>
              <p:nvPr/>
            </p:nvSpPr>
            <p:spPr>
              <a:xfrm flipH="1">
                <a:off x="2688737" y="4930480"/>
                <a:ext cx="2319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63" name="Google Shape;163;p11"/>
            <p:cNvGrpSpPr/>
            <p:nvPr/>
          </p:nvGrpSpPr>
          <p:grpSpPr>
            <a:xfrm>
              <a:off x="1856753" y="4099200"/>
              <a:ext cx="231600" cy="1044300"/>
              <a:chOff x="1856753" y="4099200"/>
              <a:chExt cx="231600" cy="1044300"/>
            </a:xfrm>
          </p:grpSpPr>
          <p:sp>
            <p:nvSpPr>
              <p:cNvPr id="164" name="Google Shape;164;p11"/>
              <p:cNvSpPr/>
              <p:nvPr/>
            </p:nvSpPr>
            <p:spPr>
              <a:xfrm flipH="1">
                <a:off x="1856753"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 name="Google Shape;165;p11"/>
              <p:cNvSpPr/>
              <p:nvPr/>
            </p:nvSpPr>
            <p:spPr>
              <a:xfrm flipH="1">
                <a:off x="1856753"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 name="Google Shape;166;p11"/>
              <p:cNvSpPr/>
              <p:nvPr/>
            </p:nvSpPr>
            <p:spPr>
              <a:xfrm flipH="1">
                <a:off x="1856753"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 name="Google Shape;167;p11"/>
              <p:cNvSpPr/>
              <p:nvPr/>
            </p:nvSpPr>
            <p:spPr>
              <a:xfrm flipH="1">
                <a:off x="1856753" y="4099200"/>
                <a:ext cx="231600" cy="104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 name="Google Shape;168;p11"/>
              <p:cNvSpPr/>
              <p:nvPr/>
            </p:nvSpPr>
            <p:spPr>
              <a:xfrm flipH="1">
                <a:off x="1856753"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69" name="Google Shape;169;p11"/>
            <p:cNvGrpSpPr/>
            <p:nvPr/>
          </p:nvGrpSpPr>
          <p:grpSpPr>
            <a:xfrm>
              <a:off x="2228107" y="4309200"/>
              <a:ext cx="231600" cy="834300"/>
              <a:chOff x="2228107" y="4309200"/>
              <a:chExt cx="231600" cy="834300"/>
            </a:xfrm>
          </p:grpSpPr>
          <p:sp>
            <p:nvSpPr>
              <p:cNvPr id="170" name="Google Shape;170;p11"/>
              <p:cNvSpPr/>
              <p:nvPr/>
            </p:nvSpPr>
            <p:spPr>
              <a:xfrm flipH="1">
                <a:off x="2228107"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 name="Google Shape;171;p11"/>
              <p:cNvSpPr/>
              <p:nvPr/>
            </p:nvSpPr>
            <p:spPr>
              <a:xfrm flipH="1">
                <a:off x="2228107"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 name="Google Shape;172;p11"/>
              <p:cNvSpPr/>
              <p:nvPr/>
            </p:nvSpPr>
            <p:spPr>
              <a:xfrm flipH="1">
                <a:off x="2228107"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 name="Google Shape;173;p11"/>
              <p:cNvSpPr/>
              <p:nvPr/>
            </p:nvSpPr>
            <p:spPr>
              <a:xfrm flipH="1">
                <a:off x="2228107"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74" name="Google Shape;174;p11"/>
            <p:cNvGrpSpPr/>
            <p:nvPr/>
          </p:nvGrpSpPr>
          <p:grpSpPr>
            <a:xfrm>
              <a:off x="2599462" y="4518900"/>
              <a:ext cx="231600" cy="624600"/>
              <a:chOff x="2599462" y="4518900"/>
              <a:chExt cx="231600" cy="624600"/>
            </a:xfrm>
          </p:grpSpPr>
          <p:sp>
            <p:nvSpPr>
              <p:cNvPr id="175" name="Google Shape;175;p11"/>
              <p:cNvSpPr/>
              <p:nvPr/>
            </p:nvSpPr>
            <p:spPr>
              <a:xfrm flipH="1">
                <a:off x="2599462"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 name="Google Shape;176;p11"/>
              <p:cNvSpPr/>
              <p:nvPr/>
            </p:nvSpPr>
            <p:spPr>
              <a:xfrm flipH="1">
                <a:off x="2599462"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 name="Google Shape;177;p11"/>
              <p:cNvSpPr/>
              <p:nvPr/>
            </p:nvSpPr>
            <p:spPr>
              <a:xfrm flipH="1">
                <a:off x="2599462"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78" name="Google Shape;178;p11"/>
            <p:cNvGrpSpPr/>
            <p:nvPr/>
          </p:nvGrpSpPr>
          <p:grpSpPr>
            <a:xfrm>
              <a:off x="3342171" y="4099200"/>
              <a:ext cx="231600" cy="1044300"/>
              <a:chOff x="3342171" y="4099200"/>
              <a:chExt cx="231600" cy="1044300"/>
            </a:xfrm>
          </p:grpSpPr>
          <p:sp>
            <p:nvSpPr>
              <p:cNvPr id="179" name="Google Shape;179;p11"/>
              <p:cNvSpPr/>
              <p:nvPr/>
            </p:nvSpPr>
            <p:spPr>
              <a:xfrm flipH="1">
                <a:off x="3342171"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 name="Google Shape;180;p11"/>
              <p:cNvSpPr/>
              <p:nvPr/>
            </p:nvSpPr>
            <p:spPr>
              <a:xfrm flipH="1">
                <a:off x="3342171"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 name="Google Shape;181;p11"/>
              <p:cNvSpPr/>
              <p:nvPr/>
            </p:nvSpPr>
            <p:spPr>
              <a:xfrm flipH="1">
                <a:off x="3342171"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 name="Google Shape;182;p11"/>
              <p:cNvSpPr/>
              <p:nvPr/>
            </p:nvSpPr>
            <p:spPr>
              <a:xfrm flipH="1">
                <a:off x="3342171" y="4099200"/>
                <a:ext cx="231600" cy="104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 name="Google Shape;183;p11"/>
              <p:cNvSpPr/>
              <p:nvPr/>
            </p:nvSpPr>
            <p:spPr>
              <a:xfrm flipH="1">
                <a:off x="3342171"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84" name="Google Shape;184;p11"/>
            <p:cNvGrpSpPr/>
            <p:nvPr/>
          </p:nvGrpSpPr>
          <p:grpSpPr>
            <a:xfrm>
              <a:off x="3713525" y="4309200"/>
              <a:ext cx="231600" cy="834300"/>
              <a:chOff x="3713525" y="4309200"/>
              <a:chExt cx="231600" cy="834300"/>
            </a:xfrm>
          </p:grpSpPr>
          <p:sp>
            <p:nvSpPr>
              <p:cNvPr id="185" name="Google Shape;185;p11"/>
              <p:cNvSpPr/>
              <p:nvPr/>
            </p:nvSpPr>
            <p:spPr>
              <a:xfrm flipH="1">
                <a:off x="3713525"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 name="Google Shape;186;p11"/>
              <p:cNvSpPr/>
              <p:nvPr/>
            </p:nvSpPr>
            <p:spPr>
              <a:xfrm flipH="1">
                <a:off x="3713525"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 name="Google Shape;187;p11"/>
              <p:cNvSpPr/>
              <p:nvPr/>
            </p:nvSpPr>
            <p:spPr>
              <a:xfrm flipH="1">
                <a:off x="3713525"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 name="Google Shape;188;p11"/>
              <p:cNvSpPr/>
              <p:nvPr/>
            </p:nvSpPr>
            <p:spPr>
              <a:xfrm flipH="1">
                <a:off x="3713525"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89" name="Google Shape;189;p11"/>
            <p:cNvGrpSpPr/>
            <p:nvPr/>
          </p:nvGrpSpPr>
          <p:grpSpPr>
            <a:xfrm>
              <a:off x="1485398" y="4309200"/>
              <a:ext cx="231600" cy="834300"/>
              <a:chOff x="1485398" y="4309200"/>
              <a:chExt cx="231600" cy="834300"/>
            </a:xfrm>
          </p:grpSpPr>
          <p:sp>
            <p:nvSpPr>
              <p:cNvPr id="190" name="Google Shape;190;p11"/>
              <p:cNvSpPr/>
              <p:nvPr/>
            </p:nvSpPr>
            <p:spPr>
              <a:xfrm flipH="1">
                <a:off x="1485398"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 name="Google Shape;191;p11"/>
              <p:cNvSpPr/>
              <p:nvPr/>
            </p:nvSpPr>
            <p:spPr>
              <a:xfrm flipH="1">
                <a:off x="1485398"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 name="Google Shape;192;p11"/>
              <p:cNvSpPr/>
              <p:nvPr/>
            </p:nvSpPr>
            <p:spPr>
              <a:xfrm flipH="1">
                <a:off x="1485398"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 name="Google Shape;193;p11"/>
              <p:cNvSpPr/>
              <p:nvPr/>
            </p:nvSpPr>
            <p:spPr>
              <a:xfrm flipH="1">
                <a:off x="1485398"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94" name="Google Shape;194;p11"/>
            <p:cNvGrpSpPr/>
            <p:nvPr/>
          </p:nvGrpSpPr>
          <p:grpSpPr>
            <a:xfrm>
              <a:off x="4084879" y="4518900"/>
              <a:ext cx="231600" cy="624600"/>
              <a:chOff x="4084879" y="4518900"/>
              <a:chExt cx="231600" cy="624600"/>
            </a:xfrm>
          </p:grpSpPr>
          <p:sp>
            <p:nvSpPr>
              <p:cNvPr id="195" name="Google Shape;195;p11"/>
              <p:cNvSpPr/>
              <p:nvPr/>
            </p:nvSpPr>
            <p:spPr>
              <a:xfrm flipH="1">
                <a:off x="4084879"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 name="Google Shape;196;p11"/>
              <p:cNvSpPr/>
              <p:nvPr/>
            </p:nvSpPr>
            <p:spPr>
              <a:xfrm flipH="1">
                <a:off x="4084879"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 name="Google Shape;197;p11"/>
              <p:cNvSpPr/>
              <p:nvPr/>
            </p:nvSpPr>
            <p:spPr>
              <a:xfrm flipH="1">
                <a:off x="4084879"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98" name="Google Shape;198;p11"/>
            <p:cNvGrpSpPr/>
            <p:nvPr/>
          </p:nvGrpSpPr>
          <p:grpSpPr>
            <a:xfrm>
              <a:off x="2970816" y="4309200"/>
              <a:ext cx="231600" cy="834300"/>
              <a:chOff x="2970816" y="4309200"/>
              <a:chExt cx="231600" cy="834300"/>
            </a:xfrm>
          </p:grpSpPr>
          <p:sp>
            <p:nvSpPr>
              <p:cNvPr id="199" name="Google Shape;199;p11"/>
              <p:cNvSpPr/>
              <p:nvPr/>
            </p:nvSpPr>
            <p:spPr>
              <a:xfrm flipH="1">
                <a:off x="2970816"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 name="Google Shape;200;p11"/>
              <p:cNvSpPr/>
              <p:nvPr/>
            </p:nvSpPr>
            <p:spPr>
              <a:xfrm flipH="1">
                <a:off x="2970816"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 name="Google Shape;201;p11"/>
              <p:cNvSpPr/>
              <p:nvPr/>
            </p:nvSpPr>
            <p:spPr>
              <a:xfrm flipH="1">
                <a:off x="2970816"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 name="Google Shape;202;p11"/>
              <p:cNvSpPr/>
              <p:nvPr/>
            </p:nvSpPr>
            <p:spPr>
              <a:xfrm flipH="1">
                <a:off x="2970816"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03" name="Google Shape;203;p11"/>
            <p:cNvGrpSpPr/>
            <p:nvPr/>
          </p:nvGrpSpPr>
          <p:grpSpPr>
            <a:xfrm>
              <a:off x="4456234" y="4309200"/>
              <a:ext cx="231600" cy="834300"/>
              <a:chOff x="4456234" y="4309200"/>
              <a:chExt cx="231600" cy="834300"/>
            </a:xfrm>
          </p:grpSpPr>
          <p:sp>
            <p:nvSpPr>
              <p:cNvPr id="204" name="Google Shape;204;p11"/>
              <p:cNvSpPr/>
              <p:nvPr/>
            </p:nvSpPr>
            <p:spPr>
              <a:xfrm flipH="1">
                <a:off x="4456234"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 name="Google Shape;205;p11"/>
              <p:cNvSpPr/>
              <p:nvPr/>
            </p:nvSpPr>
            <p:spPr>
              <a:xfrm flipH="1">
                <a:off x="4456234"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 name="Google Shape;206;p11"/>
              <p:cNvSpPr/>
              <p:nvPr/>
            </p:nvSpPr>
            <p:spPr>
              <a:xfrm flipH="1">
                <a:off x="4456234"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 name="Google Shape;207;p11"/>
              <p:cNvSpPr/>
              <p:nvPr/>
            </p:nvSpPr>
            <p:spPr>
              <a:xfrm flipH="1">
                <a:off x="4456234"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08" name="Google Shape;208;p11"/>
            <p:cNvGrpSpPr/>
            <p:nvPr/>
          </p:nvGrpSpPr>
          <p:grpSpPr>
            <a:xfrm>
              <a:off x="4827588" y="4099200"/>
              <a:ext cx="231600" cy="1044300"/>
              <a:chOff x="4827588" y="4099200"/>
              <a:chExt cx="231600" cy="1044300"/>
            </a:xfrm>
          </p:grpSpPr>
          <p:sp>
            <p:nvSpPr>
              <p:cNvPr id="209" name="Google Shape;209;p11"/>
              <p:cNvSpPr/>
              <p:nvPr/>
            </p:nvSpPr>
            <p:spPr>
              <a:xfrm flipH="1">
                <a:off x="4827588"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 name="Google Shape;210;p11"/>
              <p:cNvSpPr/>
              <p:nvPr/>
            </p:nvSpPr>
            <p:spPr>
              <a:xfrm flipH="1">
                <a:off x="4827588"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 name="Google Shape;211;p11"/>
              <p:cNvSpPr/>
              <p:nvPr/>
            </p:nvSpPr>
            <p:spPr>
              <a:xfrm flipH="1">
                <a:off x="4827588"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 name="Google Shape;212;p11"/>
              <p:cNvSpPr/>
              <p:nvPr/>
            </p:nvSpPr>
            <p:spPr>
              <a:xfrm flipH="1">
                <a:off x="4827588" y="4099200"/>
                <a:ext cx="231600" cy="104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 name="Google Shape;213;p11"/>
              <p:cNvSpPr/>
              <p:nvPr/>
            </p:nvSpPr>
            <p:spPr>
              <a:xfrm flipH="1">
                <a:off x="4827588"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14" name="Google Shape;214;p11"/>
            <p:cNvGrpSpPr/>
            <p:nvPr/>
          </p:nvGrpSpPr>
          <p:grpSpPr>
            <a:xfrm>
              <a:off x="5198943" y="4309200"/>
              <a:ext cx="231600" cy="834300"/>
              <a:chOff x="5198943" y="4309200"/>
              <a:chExt cx="231600" cy="834300"/>
            </a:xfrm>
          </p:grpSpPr>
          <p:sp>
            <p:nvSpPr>
              <p:cNvPr id="215" name="Google Shape;215;p11"/>
              <p:cNvSpPr/>
              <p:nvPr/>
            </p:nvSpPr>
            <p:spPr>
              <a:xfrm flipH="1">
                <a:off x="5198943"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 name="Google Shape;216;p11"/>
              <p:cNvSpPr/>
              <p:nvPr/>
            </p:nvSpPr>
            <p:spPr>
              <a:xfrm flipH="1">
                <a:off x="5198943"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 name="Google Shape;217;p11"/>
              <p:cNvSpPr/>
              <p:nvPr/>
            </p:nvSpPr>
            <p:spPr>
              <a:xfrm flipH="1">
                <a:off x="5198943"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 name="Google Shape;218;p11"/>
              <p:cNvSpPr/>
              <p:nvPr/>
            </p:nvSpPr>
            <p:spPr>
              <a:xfrm flipH="1">
                <a:off x="5198943"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19" name="Google Shape;219;p11"/>
            <p:cNvGrpSpPr/>
            <p:nvPr/>
          </p:nvGrpSpPr>
          <p:grpSpPr>
            <a:xfrm>
              <a:off x="5570297" y="4518900"/>
              <a:ext cx="231600" cy="624600"/>
              <a:chOff x="5570297" y="4518900"/>
              <a:chExt cx="231600" cy="624600"/>
            </a:xfrm>
          </p:grpSpPr>
          <p:sp>
            <p:nvSpPr>
              <p:cNvPr id="220" name="Google Shape;220;p11"/>
              <p:cNvSpPr/>
              <p:nvPr/>
            </p:nvSpPr>
            <p:spPr>
              <a:xfrm flipH="1">
                <a:off x="5570297"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 name="Google Shape;221;p11"/>
              <p:cNvSpPr/>
              <p:nvPr/>
            </p:nvSpPr>
            <p:spPr>
              <a:xfrm flipH="1">
                <a:off x="5570297"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 name="Google Shape;222;p11"/>
              <p:cNvSpPr/>
              <p:nvPr/>
            </p:nvSpPr>
            <p:spPr>
              <a:xfrm flipH="1">
                <a:off x="5570297"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23" name="Google Shape;223;p11"/>
            <p:cNvGrpSpPr/>
            <p:nvPr/>
          </p:nvGrpSpPr>
          <p:grpSpPr>
            <a:xfrm>
              <a:off x="5941652" y="4309200"/>
              <a:ext cx="231600" cy="834300"/>
              <a:chOff x="5941652" y="4309200"/>
              <a:chExt cx="231600" cy="834300"/>
            </a:xfrm>
          </p:grpSpPr>
          <p:sp>
            <p:nvSpPr>
              <p:cNvPr id="224" name="Google Shape;224;p11"/>
              <p:cNvSpPr/>
              <p:nvPr/>
            </p:nvSpPr>
            <p:spPr>
              <a:xfrm flipH="1">
                <a:off x="5941652"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 name="Google Shape;225;p11"/>
              <p:cNvSpPr/>
              <p:nvPr/>
            </p:nvSpPr>
            <p:spPr>
              <a:xfrm flipH="1">
                <a:off x="5941652"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 name="Google Shape;226;p11"/>
              <p:cNvSpPr/>
              <p:nvPr/>
            </p:nvSpPr>
            <p:spPr>
              <a:xfrm flipH="1">
                <a:off x="5941652"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 name="Google Shape;227;p11"/>
              <p:cNvSpPr/>
              <p:nvPr/>
            </p:nvSpPr>
            <p:spPr>
              <a:xfrm flipH="1">
                <a:off x="5941652"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28" name="Google Shape;228;p11"/>
            <p:cNvGrpSpPr/>
            <p:nvPr/>
          </p:nvGrpSpPr>
          <p:grpSpPr>
            <a:xfrm>
              <a:off x="6313006" y="4099200"/>
              <a:ext cx="231600" cy="1044300"/>
              <a:chOff x="6313006" y="4099200"/>
              <a:chExt cx="231600" cy="1044300"/>
            </a:xfrm>
          </p:grpSpPr>
          <p:sp>
            <p:nvSpPr>
              <p:cNvPr id="229" name="Google Shape;229;p11"/>
              <p:cNvSpPr/>
              <p:nvPr/>
            </p:nvSpPr>
            <p:spPr>
              <a:xfrm flipH="1">
                <a:off x="6313006"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 name="Google Shape;230;p11"/>
              <p:cNvSpPr/>
              <p:nvPr/>
            </p:nvSpPr>
            <p:spPr>
              <a:xfrm flipH="1">
                <a:off x="6313006"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 name="Google Shape;231;p11"/>
              <p:cNvSpPr/>
              <p:nvPr/>
            </p:nvSpPr>
            <p:spPr>
              <a:xfrm flipH="1">
                <a:off x="6313006"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 name="Google Shape;232;p11"/>
              <p:cNvSpPr/>
              <p:nvPr/>
            </p:nvSpPr>
            <p:spPr>
              <a:xfrm flipH="1">
                <a:off x="6313006" y="4099200"/>
                <a:ext cx="231600" cy="104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 name="Google Shape;233;p11"/>
              <p:cNvSpPr/>
              <p:nvPr/>
            </p:nvSpPr>
            <p:spPr>
              <a:xfrm flipH="1">
                <a:off x="6313006"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34" name="Google Shape;234;p11"/>
            <p:cNvGrpSpPr/>
            <p:nvPr/>
          </p:nvGrpSpPr>
          <p:grpSpPr>
            <a:xfrm>
              <a:off x="6684361" y="4309200"/>
              <a:ext cx="231600" cy="834300"/>
              <a:chOff x="6684361" y="4309200"/>
              <a:chExt cx="231600" cy="834300"/>
            </a:xfrm>
          </p:grpSpPr>
          <p:sp>
            <p:nvSpPr>
              <p:cNvPr id="235" name="Google Shape;235;p11"/>
              <p:cNvSpPr/>
              <p:nvPr/>
            </p:nvSpPr>
            <p:spPr>
              <a:xfrm flipH="1">
                <a:off x="6684361"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 name="Google Shape;236;p11"/>
              <p:cNvSpPr/>
              <p:nvPr/>
            </p:nvSpPr>
            <p:spPr>
              <a:xfrm flipH="1">
                <a:off x="6684361"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 name="Google Shape;237;p11"/>
              <p:cNvSpPr/>
              <p:nvPr/>
            </p:nvSpPr>
            <p:spPr>
              <a:xfrm flipH="1">
                <a:off x="6684361"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 name="Google Shape;238;p11"/>
              <p:cNvSpPr/>
              <p:nvPr/>
            </p:nvSpPr>
            <p:spPr>
              <a:xfrm flipH="1">
                <a:off x="6684361"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39" name="Google Shape;239;p11"/>
            <p:cNvGrpSpPr/>
            <p:nvPr/>
          </p:nvGrpSpPr>
          <p:grpSpPr>
            <a:xfrm>
              <a:off x="7055715" y="4518900"/>
              <a:ext cx="231600" cy="624600"/>
              <a:chOff x="7055715" y="4518900"/>
              <a:chExt cx="231600" cy="624600"/>
            </a:xfrm>
          </p:grpSpPr>
          <p:sp>
            <p:nvSpPr>
              <p:cNvPr id="240" name="Google Shape;240;p11"/>
              <p:cNvSpPr/>
              <p:nvPr/>
            </p:nvSpPr>
            <p:spPr>
              <a:xfrm flipH="1">
                <a:off x="7055715"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 name="Google Shape;241;p11"/>
              <p:cNvSpPr/>
              <p:nvPr/>
            </p:nvSpPr>
            <p:spPr>
              <a:xfrm flipH="1">
                <a:off x="7055715"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 name="Google Shape;242;p11"/>
              <p:cNvSpPr/>
              <p:nvPr/>
            </p:nvSpPr>
            <p:spPr>
              <a:xfrm flipH="1">
                <a:off x="7055715"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43" name="Google Shape;243;p11"/>
            <p:cNvGrpSpPr/>
            <p:nvPr/>
          </p:nvGrpSpPr>
          <p:grpSpPr>
            <a:xfrm>
              <a:off x="7798424" y="4099200"/>
              <a:ext cx="231600" cy="1044300"/>
              <a:chOff x="7798424" y="4099200"/>
              <a:chExt cx="231600" cy="1044300"/>
            </a:xfrm>
          </p:grpSpPr>
          <p:sp>
            <p:nvSpPr>
              <p:cNvPr id="244" name="Google Shape;244;p11"/>
              <p:cNvSpPr/>
              <p:nvPr/>
            </p:nvSpPr>
            <p:spPr>
              <a:xfrm flipH="1">
                <a:off x="7798424"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 name="Google Shape;245;p11"/>
              <p:cNvSpPr/>
              <p:nvPr/>
            </p:nvSpPr>
            <p:spPr>
              <a:xfrm flipH="1">
                <a:off x="7798424"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 name="Google Shape;246;p11"/>
              <p:cNvSpPr/>
              <p:nvPr/>
            </p:nvSpPr>
            <p:spPr>
              <a:xfrm flipH="1">
                <a:off x="7798424"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 name="Google Shape;247;p11"/>
              <p:cNvSpPr/>
              <p:nvPr/>
            </p:nvSpPr>
            <p:spPr>
              <a:xfrm flipH="1">
                <a:off x="7798424" y="4099200"/>
                <a:ext cx="231600" cy="104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 name="Google Shape;248;p11"/>
              <p:cNvSpPr/>
              <p:nvPr/>
            </p:nvSpPr>
            <p:spPr>
              <a:xfrm flipH="1">
                <a:off x="7798424"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49" name="Google Shape;249;p11"/>
            <p:cNvGrpSpPr/>
            <p:nvPr/>
          </p:nvGrpSpPr>
          <p:grpSpPr>
            <a:xfrm>
              <a:off x="8169779" y="4309200"/>
              <a:ext cx="231600" cy="834300"/>
              <a:chOff x="8169779" y="4309200"/>
              <a:chExt cx="231600" cy="834300"/>
            </a:xfrm>
          </p:grpSpPr>
          <p:sp>
            <p:nvSpPr>
              <p:cNvPr id="250" name="Google Shape;250;p11"/>
              <p:cNvSpPr/>
              <p:nvPr/>
            </p:nvSpPr>
            <p:spPr>
              <a:xfrm flipH="1">
                <a:off x="8169779"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 name="Google Shape;251;p11"/>
              <p:cNvSpPr/>
              <p:nvPr/>
            </p:nvSpPr>
            <p:spPr>
              <a:xfrm flipH="1">
                <a:off x="8169779"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 name="Google Shape;252;p11"/>
              <p:cNvSpPr/>
              <p:nvPr/>
            </p:nvSpPr>
            <p:spPr>
              <a:xfrm flipH="1">
                <a:off x="8169779"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 name="Google Shape;253;p11"/>
              <p:cNvSpPr/>
              <p:nvPr/>
            </p:nvSpPr>
            <p:spPr>
              <a:xfrm flipH="1">
                <a:off x="8169779"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54" name="Google Shape;254;p11"/>
            <p:cNvGrpSpPr/>
            <p:nvPr/>
          </p:nvGrpSpPr>
          <p:grpSpPr>
            <a:xfrm>
              <a:off x="7427070" y="4309200"/>
              <a:ext cx="231600" cy="834300"/>
              <a:chOff x="7427070" y="4309200"/>
              <a:chExt cx="231600" cy="834300"/>
            </a:xfrm>
          </p:grpSpPr>
          <p:sp>
            <p:nvSpPr>
              <p:cNvPr id="255" name="Google Shape;255;p11"/>
              <p:cNvSpPr/>
              <p:nvPr/>
            </p:nvSpPr>
            <p:spPr>
              <a:xfrm flipH="1">
                <a:off x="7427070"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 name="Google Shape;256;p11"/>
              <p:cNvSpPr/>
              <p:nvPr/>
            </p:nvSpPr>
            <p:spPr>
              <a:xfrm flipH="1">
                <a:off x="7427070"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 name="Google Shape;257;p11"/>
              <p:cNvSpPr/>
              <p:nvPr/>
            </p:nvSpPr>
            <p:spPr>
              <a:xfrm flipH="1">
                <a:off x="7427070"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 name="Google Shape;258;p11"/>
              <p:cNvSpPr/>
              <p:nvPr/>
            </p:nvSpPr>
            <p:spPr>
              <a:xfrm flipH="1">
                <a:off x="7427070"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59" name="Google Shape;259;p11"/>
            <p:cNvGrpSpPr/>
            <p:nvPr/>
          </p:nvGrpSpPr>
          <p:grpSpPr>
            <a:xfrm>
              <a:off x="8541133" y="4518900"/>
              <a:ext cx="231600" cy="624600"/>
              <a:chOff x="8541133" y="4518900"/>
              <a:chExt cx="231600" cy="624600"/>
            </a:xfrm>
          </p:grpSpPr>
          <p:sp>
            <p:nvSpPr>
              <p:cNvPr id="260" name="Google Shape;260;p11"/>
              <p:cNvSpPr/>
              <p:nvPr/>
            </p:nvSpPr>
            <p:spPr>
              <a:xfrm flipH="1">
                <a:off x="8541133"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 name="Google Shape;261;p11"/>
              <p:cNvSpPr/>
              <p:nvPr/>
            </p:nvSpPr>
            <p:spPr>
              <a:xfrm flipH="1">
                <a:off x="8541133"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 name="Google Shape;262;p11"/>
              <p:cNvSpPr/>
              <p:nvPr/>
            </p:nvSpPr>
            <p:spPr>
              <a:xfrm flipH="1">
                <a:off x="8541133"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63" name="Google Shape;263;p11"/>
            <p:cNvGrpSpPr/>
            <p:nvPr/>
          </p:nvGrpSpPr>
          <p:grpSpPr>
            <a:xfrm>
              <a:off x="8912488" y="4309200"/>
              <a:ext cx="231600" cy="834300"/>
              <a:chOff x="8912488" y="4309200"/>
              <a:chExt cx="231600" cy="834300"/>
            </a:xfrm>
          </p:grpSpPr>
          <p:sp>
            <p:nvSpPr>
              <p:cNvPr id="264" name="Google Shape;264;p11"/>
              <p:cNvSpPr/>
              <p:nvPr/>
            </p:nvSpPr>
            <p:spPr>
              <a:xfrm flipH="1">
                <a:off x="8912488"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 name="Google Shape;265;p11"/>
              <p:cNvSpPr/>
              <p:nvPr/>
            </p:nvSpPr>
            <p:spPr>
              <a:xfrm flipH="1">
                <a:off x="8912488"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 name="Google Shape;266;p11"/>
              <p:cNvSpPr/>
              <p:nvPr/>
            </p:nvSpPr>
            <p:spPr>
              <a:xfrm flipH="1">
                <a:off x="8912488"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 name="Google Shape;267;p11"/>
              <p:cNvSpPr/>
              <p:nvPr/>
            </p:nvSpPr>
            <p:spPr>
              <a:xfrm flipH="1">
                <a:off x="8912488"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268" name="Google Shape;268;p11"/>
          <p:cNvSpPr txBox="1"/>
          <p:nvPr>
            <p:ph hasCustomPrompt="1" type="title"/>
          </p:nvPr>
        </p:nvSpPr>
        <p:spPr>
          <a:xfrm>
            <a:off x="1388625" y="772725"/>
            <a:ext cx="6366900" cy="1863300"/>
          </a:xfrm>
          <a:prstGeom prst="rect">
            <a:avLst/>
          </a:prstGeom>
        </p:spPr>
        <p:txBody>
          <a:bodyPr anchorCtr="0" anchor="ctr" bIns="91425" lIns="91425" spcFirstLastPara="1" rIns="91425" wrap="square" tIns="91425">
            <a:noAutofit/>
          </a:bodyPr>
          <a:lstStyle>
            <a:lvl1pPr lvl="0" algn="ctr">
              <a:spcBef>
                <a:spcPts val="0"/>
              </a:spcBef>
              <a:spcAft>
                <a:spcPts val="0"/>
              </a:spcAft>
              <a:buClr>
                <a:schemeClr val="lt1"/>
              </a:buClr>
              <a:buSzPts val="8000"/>
              <a:buNone/>
              <a:defRPr sz="8000">
                <a:solidFill>
                  <a:schemeClr val="lt1"/>
                </a:solidFill>
              </a:defRPr>
            </a:lvl1pPr>
            <a:lvl2pPr lvl="1" algn="ctr">
              <a:spcBef>
                <a:spcPts val="0"/>
              </a:spcBef>
              <a:spcAft>
                <a:spcPts val="0"/>
              </a:spcAft>
              <a:buClr>
                <a:schemeClr val="lt1"/>
              </a:buClr>
              <a:buSzPts val="8000"/>
              <a:buNone/>
              <a:defRPr sz="8000">
                <a:solidFill>
                  <a:schemeClr val="lt1"/>
                </a:solidFill>
              </a:defRPr>
            </a:lvl2pPr>
            <a:lvl3pPr lvl="2" algn="ctr">
              <a:spcBef>
                <a:spcPts val="0"/>
              </a:spcBef>
              <a:spcAft>
                <a:spcPts val="0"/>
              </a:spcAft>
              <a:buClr>
                <a:schemeClr val="lt1"/>
              </a:buClr>
              <a:buSzPts val="8000"/>
              <a:buNone/>
              <a:defRPr sz="8000">
                <a:solidFill>
                  <a:schemeClr val="lt1"/>
                </a:solidFill>
              </a:defRPr>
            </a:lvl3pPr>
            <a:lvl4pPr lvl="3" algn="ctr">
              <a:spcBef>
                <a:spcPts val="0"/>
              </a:spcBef>
              <a:spcAft>
                <a:spcPts val="0"/>
              </a:spcAft>
              <a:buClr>
                <a:schemeClr val="lt1"/>
              </a:buClr>
              <a:buSzPts val="8000"/>
              <a:buNone/>
              <a:defRPr sz="8000">
                <a:solidFill>
                  <a:schemeClr val="lt1"/>
                </a:solidFill>
              </a:defRPr>
            </a:lvl4pPr>
            <a:lvl5pPr lvl="4" algn="ctr">
              <a:spcBef>
                <a:spcPts val="0"/>
              </a:spcBef>
              <a:spcAft>
                <a:spcPts val="0"/>
              </a:spcAft>
              <a:buClr>
                <a:schemeClr val="lt1"/>
              </a:buClr>
              <a:buSzPts val="8000"/>
              <a:buNone/>
              <a:defRPr sz="8000">
                <a:solidFill>
                  <a:schemeClr val="lt1"/>
                </a:solidFill>
              </a:defRPr>
            </a:lvl5pPr>
            <a:lvl6pPr lvl="5" algn="ctr">
              <a:spcBef>
                <a:spcPts val="0"/>
              </a:spcBef>
              <a:spcAft>
                <a:spcPts val="0"/>
              </a:spcAft>
              <a:buClr>
                <a:schemeClr val="lt1"/>
              </a:buClr>
              <a:buSzPts val="8000"/>
              <a:buNone/>
              <a:defRPr sz="8000">
                <a:solidFill>
                  <a:schemeClr val="lt1"/>
                </a:solidFill>
              </a:defRPr>
            </a:lvl6pPr>
            <a:lvl7pPr lvl="6" algn="ctr">
              <a:spcBef>
                <a:spcPts val="0"/>
              </a:spcBef>
              <a:spcAft>
                <a:spcPts val="0"/>
              </a:spcAft>
              <a:buClr>
                <a:schemeClr val="lt1"/>
              </a:buClr>
              <a:buSzPts val="8000"/>
              <a:buNone/>
              <a:defRPr sz="8000">
                <a:solidFill>
                  <a:schemeClr val="lt1"/>
                </a:solidFill>
              </a:defRPr>
            </a:lvl7pPr>
            <a:lvl8pPr lvl="7" algn="ctr">
              <a:spcBef>
                <a:spcPts val="0"/>
              </a:spcBef>
              <a:spcAft>
                <a:spcPts val="0"/>
              </a:spcAft>
              <a:buClr>
                <a:schemeClr val="lt1"/>
              </a:buClr>
              <a:buSzPts val="8000"/>
              <a:buNone/>
              <a:defRPr sz="8000">
                <a:solidFill>
                  <a:schemeClr val="lt1"/>
                </a:solidFill>
              </a:defRPr>
            </a:lvl8pPr>
            <a:lvl9pPr lvl="8" algn="ctr">
              <a:spcBef>
                <a:spcPts val="0"/>
              </a:spcBef>
              <a:spcAft>
                <a:spcPts val="0"/>
              </a:spcAft>
              <a:buClr>
                <a:schemeClr val="lt1"/>
              </a:buClr>
              <a:buSzPts val="8000"/>
              <a:buNone/>
              <a:defRPr sz="8000">
                <a:solidFill>
                  <a:schemeClr val="lt1"/>
                </a:solidFill>
              </a:defRPr>
            </a:lvl9pPr>
          </a:lstStyle>
          <a:p>
            <a:r>
              <a:t>xx%</a:t>
            </a:r>
          </a:p>
        </p:txBody>
      </p:sp>
      <p:sp>
        <p:nvSpPr>
          <p:cNvPr id="269" name="Google Shape;269;p11"/>
          <p:cNvSpPr txBox="1"/>
          <p:nvPr>
            <p:ph idx="1" type="body"/>
          </p:nvPr>
        </p:nvSpPr>
        <p:spPr>
          <a:xfrm>
            <a:off x="1388625" y="2712300"/>
            <a:ext cx="6366900" cy="1111200"/>
          </a:xfrm>
          <a:prstGeom prst="rect">
            <a:avLst/>
          </a:prstGeom>
        </p:spPr>
        <p:txBody>
          <a:bodyPr anchorCtr="0" anchor="t" bIns="91425" lIns="91425" spcFirstLastPara="1" rIns="91425" wrap="square" tIns="91425">
            <a:noAutofit/>
          </a:bodyPr>
          <a:lstStyle>
            <a:lvl1pPr indent="-311150" lvl="0" marL="457200" algn="ctr">
              <a:spcBef>
                <a:spcPts val="0"/>
              </a:spcBef>
              <a:spcAft>
                <a:spcPts val="0"/>
              </a:spcAft>
              <a:buClr>
                <a:schemeClr val="lt1"/>
              </a:buClr>
              <a:buSzPts val="1300"/>
              <a:buChar char="●"/>
              <a:defRPr>
                <a:solidFill>
                  <a:schemeClr val="lt1"/>
                </a:solidFill>
              </a:defRPr>
            </a:lvl1pPr>
            <a:lvl2pPr indent="-298450" lvl="1" marL="914400" algn="ctr">
              <a:spcBef>
                <a:spcPts val="1600"/>
              </a:spcBef>
              <a:spcAft>
                <a:spcPts val="0"/>
              </a:spcAft>
              <a:buClr>
                <a:schemeClr val="lt1"/>
              </a:buClr>
              <a:buSzPts val="1100"/>
              <a:buChar char="○"/>
              <a:defRPr>
                <a:solidFill>
                  <a:schemeClr val="lt1"/>
                </a:solidFill>
              </a:defRPr>
            </a:lvl2pPr>
            <a:lvl3pPr indent="-298450" lvl="2" marL="1371600" algn="ctr">
              <a:spcBef>
                <a:spcPts val="1600"/>
              </a:spcBef>
              <a:spcAft>
                <a:spcPts val="0"/>
              </a:spcAft>
              <a:buClr>
                <a:schemeClr val="lt1"/>
              </a:buClr>
              <a:buSzPts val="1100"/>
              <a:buChar char="■"/>
              <a:defRPr>
                <a:solidFill>
                  <a:schemeClr val="lt1"/>
                </a:solidFill>
              </a:defRPr>
            </a:lvl3pPr>
            <a:lvl4pPr indent="-298450" lvl="3" marL="1828800" algn="ctr">
              <a:spcBef>
                <a:spcPts val="1600"/>
              </a:spcBef>
              <a:spcAft>
                <a:spcPts val="0"/>
              </a:spcAft>
              <a:buClr>
                <a:schemeClr val="lt1"/>
              </a:buClr>
              <a:buSzPts val="1100"/>
              <a:buChar char="●"/>
              <a:defRPr>
                <a:solidFill>
                  <a:schemeClr val="lt1"/>
                </a:solidFill>
              </a:defRPr>
            </a:lvl4pPr>
            <a:lvl5pPr indent="-298450" lvl="4" marL="2286000" algn="ctr">
              <a:spcBef>
                <a:spcPts val="1600"/>
              </a:spcBef>
              <a:spcAft>
                <a:spcPts val="0"/>
              </a:spcAft>
              <a:buClr>
                <a:schemeClr val="lt1"/>
              </a:buClr>
              <a:buSzPts val="1100"/>
              <a:buChar char="○"/>
              <a:defRPr>
                <a:solidFill>
                  <a:schemeClr val="lt1"/>
                </a:solidFill>
              </a:defRPr>
            </a:lvl5pPr>
            <a:lvl6pPr indent="-298450" lvl="5" marL="2743200" algn="ctr">
              <a:spcBef>
                <a:spcPts val="1600"/>
              </a:spcBef>
              <a:spcAft>
                <a:spcPts val="0"/>
              </a:spcAft>
              <a:buClr>
                <a:schemeClr val="lt1"/>
              </a:buClr>
              <a:buSzPts val="1100"/>
              <a:buChar char="■"/>
              <a:defRPr>
                <a:solidFill>
                  <a:schemeClr val="lt1"/>
                </a:solidFill>
              </a:defRPr>
            </a:lvl6pPr>
            <a:lvl7pPr indent="-298450" lvl="6" marL="3200400" algn="ctr">
              <a:spcBef>
                <a:spcPts val="1600"/>
              </a:spcBef>
              <a:spcAft>
                <a:spcPts val="0"/>
              </a:spcAft>
              <a:buClr>
                <a:schemeClr val="lt1"/>
              </a:buClr>
              <a:buSzPts val="1100"/>
              <a:buChar char="●"/>
              <a:defRPr>
                <a:solidFill>
                  <a:schemeClr val="lt1"/>
                </a:solidFill>
              </a:defRPr>
            </a:lvl7pPr>
            <a:lvl8pPr indent="-298450" lvl="7" marL="3657600" algn="ctr">
              <a:spcBef>
                <a:spcPts val="1600"/>
              </a:spcBef>
              <a:spcAft>
                <a:spcPts val="0"/>
              </a:spcAft>
              <a:buClr>
                <a:schemeClr val="lt1"/>
              </a:buClr>
              <a:buSzPts val="1100"/>
              <a:buChar char="○"/>
              <a:defRPr>
                <a:solidFill>
                  <a:schemeClr val="lt1"/>
                </a:solidFill>
              </a:defRPr>
            </a:lvl8pPr>
            <a:lvl9pPr indent="-298450" lvl="8" marL="4114800" algn="ctr">
              <a:spcBef>
                <a:spcPts val="1600"/>
              </a:spcBef>
              <a:spcAft>
                <a:spcPts val="1600"/>
              </a:spcAft>
              <a:buClr>
                <a:schemeClr val="lt1"/>
              </a:buClr>
              <a:buSzPts val="1100"/>
              <a:buChar char="■"/>
              <a:defRPr>
                <a:solidFill>
                  <a:schemeClr val="lt1"/>
                </a:solidFill>
              </a:defRPr>
            </a:lvl9pPr>
          </a:lstStyle>
          <a:p/>
        </p:txBody>
      </p:sp>
      <p:sp>
        <p:nvSpPr>
          <p:cNvPr id="270" name="Google Shape;270;p11"/>
          <p:cNvSpPr txBox="1"/>
          <p:nvPr>
            <p:ph idx="12" type="sldNum"/>
          </p:nvPr>
        </p:nvSpPr>
        <p:spPr>
          <a:xfrm>
            <a:off x="8451046" y="4736976"/>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71" name="Shape 271"/>
        <p:cNvGrpSpPr/>
        <p:nvPr/>
      </p:nvGrpSpPr>
      <p:grpSpPr>
        <a:xfrm>
          <a:off x="0" y="0"/>
          <a:ext cx="0" cy="0"/>
          <a:chOff x="0" y="0"/>
          <a:chExt cx="0" cy="0"/>
        </a:xfrm>
      </p:grpSpPr>
      <p:sp>
        <p:nvSpPr>
          <p:cNvPr id="272" name="Google Shape;272;p12"/>
          <p:cNvSpPr txBox="1"/>
          <p:nvPr>
            <p:ph idx="12" type="sldNum"/>
          </p:nvPr>
        </p:nvSpPr>
        <p:spPr>
          <a:xfrm>
            <a:off x="8451046" y="4736976"/>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momentum">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2"/>
              </a:buClr>
              <a:buSzPts val="2800"/>
              <a:buFont typeface="Maven Pro"/>
              <a:buNone/>
              <a:defRPr b="1" sz="2800">
                <a:solidFill>
                  <a:schemeClr val="dk2"/>
                </a:solidFill>
                <a:latin typeface="Maven Pro"/>
                <a:ea typeface="Maven Pro"/>
                <a:cs typeface="Maven Pro"/>
                <a:sym typeface="Maven Pro"/>
              </a:defRPr>
            </a:lvl1pPr>
            <a:lvl2pPr lvl="1">
              <a:spcBef>
                <a:spcPts val="0"/>
              </a:spcBef>
              <a:spcAft>
                <a:spcPts val="0"/>
              </a:spcAft>
              <a:buClr>
                <a:schemeClr val="dk2"/>
              </a:buClr>
              <a:buSzPts val="2800"/>
              <a:buFont typeface="Maven Pro"/>
              <a:buNone/>
              <a:defRPr b="1" sz="2800">
                <a:solidFill>
                  <a:schemeClr val="dk2"/>
                </a:solidFill>
                <a:latin typeface="Maven Pro"/>
                <a:ea typeface="Maven Pro"/>
                <a:cs typeface="Maven Pro"/>
                <a:sym typeface="Maven Pro"/>
              </a:defRPr>
            </a:lvl2pPr>
            <a:lvl3pPr lvl="2">
              <a:spcBef>
                <a:spcPts val="0"/>
              </a:spcBef>
              <a:spcAft>
                <a:spcPts val="0"/>
              </a:spcAft>
              <a:buClr>
                <a:schemeClr val="dk2"/>
              </a:buClr>
              <a:buSzPts val="2800"/>
              <a:buFont typeface="Maven Pro"/>
              <a:buNone/>
              <a:defRPr b="1" sz="2800">
                <a:solidFill>
                  <a:schemeClr val="dk2"/>
                </a:solidFill>
                <a:latin typeface="Maven Pro"/>
                <a:ea typeface="Maven Pro"/>
                <a:cs typeface="Maven Pro"/>
                <a:sym typeface="Maven Pro"/>
              </a:defRPr>
            </a:lvl3pPr>
            <a:lvl4pPr lvl="3">
              <a:spcBef>
                <a:spcPts val="0"/>
              </a:spcBef>
              <a:spcAft>
                <a:spcPts val="0"/>
              </a:spcAft>
              <a:buClr>
                <a:schemeClr val="dk2"/>
              </a:buClr>
              <a:buSzPts val="2800"/>
              <a:buFont typeface="Maven Pro"/>
              <a:buNone/>
              <a:defRPr b="1" sz="2800">
                <a:solidFill>
                  <a:schemeClr val="dk2"/>
                </a:solidFill>
                <a:latin typeface="Maven Pro"/>
                <a:ea typeface="Maven Pro"/>
                <a:cs typeface="Maven Pro"/>
                <a:sym typeface="Maven Pro"/>
              </a:defRPr>
            </a:lvl4pPr>
            <a:lvl5pPr lvl="4">
              <a:spcBef>
                <a:spcPts val="0"/>
              </a:spcBef>
              <a:spcAft>
                <a:spcPts val="0"/>
              </a:spcAft>
              <a:buClr>
                <a:schemeClr val="dk2"/>
              </a:buClr>
              <a:buSzPts val="2800"/>
              <a:buFont typeface="Maven Pro"/>
              <a:buNone/>
              <a:defRPr b="1" sz="2800">
                <a:solidFill>
                  <a:schemeClr val="dk2"/>
                </a:solidFill>
                <a:latin typeface="Maven Pro"/>
                <a:ea typeface="Maven Pro"/>
                <a:cs typeface="Maven Pro"/>
                <a:sym typeface="Maven Pro"/>
              </a:defRPr>
            </a:lvl5pPr>
            <a:lvl6pPr lvl="5">
              <a:spcBef>
                <a:spcPts val="0"/>
              </a:spcBef>
              <a:spcAft>
                <a:spcPts val="0"/>
              </a:spcAft>
              <a:buClr>
                <a:schemeClr val="dk2"/>
              </a:buClr>
              <a:buSzPts val="2800"/>
              <a:buFont typeface="Maven Pro"/>
              <a:buNone/>
              <a:defRPr b="1" sz="2800">
                <a:solidFill>
                  <a:schemeClr val="dk2"/>
                </a:solidFill>
                <a:latin typeface="Maven Pro"/>
                <a:ea typeface="Maven Pro"/>
                <a:cs typeface="Maven Pro"/>
                <a:sym typeface="Maven Pro"/>
              </a:defRPr>
            </a:lvl6pPr>
            <a:lvl7pPr lvl="6">
              <a:spcBef>
                <a:spcPts val="0"/>
              </a:spcBef>
              <a:spcAft>
                <a:spcPts val="0"/>
              </a:spcAft>
              <a:buClr>
                <a:schemeClr val="dk2"/>
              </a:buClr>
              <a:buSzPts val="2800"/>
              <a:buFont typeface="Maven Pro"/>
              <a:buNone/>
              <a:defRPr b="1" sz="2800">
                <a:solidFill>
                  <a:schemeClr val="dk2"/>
                </a:solidFill>
                <a:latin typeface="Maven Pro"/>
                <a:ea typeface="Maven Pro"/>
                <a:cs typeface="Maven Pro"/>
                <a:sym typeface="Maven Pro"/>
              </a:defRPr>
            </a:lvl7pPr>
            <a:lvl8pPr lvl="7">
              <a:spcBef>
                <a:spcPts val="0"/>
              </a:spcBef>
              <a:spcAft>
                <a:spcPts val="0"/>
              </a:spcAft>
              <a:buClr>
                <a:schemeClr val="dk2"/>
              </a:buClr>
              <a:buSzPts val="2800"/>
              <a:buFont typeface="Maven Pro"/>
              <a:buNone/>
              <a:defRPr b="1" sz="2800">
                <a:solidFill>
                  <a:schemeClr val="dk2"/>
                </a:solidFill>
                <a:latin typeface="Maven Pro"/>
                <a:ea typeface="Maven Pro"/>
                <a:cs typeface="Maven Pro"/>
                <a:sym typeface="Maven Pro"/>
              </a:defRPr>
            </a:lvl8pPr>
            <a:lvl9pPr lvl="8">
              <a:spcBef>
                <a:spcPts val="0"/>
              </a:spcBef>
              <a:spcAft>
                <a:spcPts val="0"/>
              </a:spcAft>
              <a:buClr>
                <a:schemeClr val="dk2"/>
              </a:buClr>
              <a:buSzPts val="2800"/>
              <a:buFont typeface="Maven Pro"/>
              <a:buNone/>
              <a:defRPr b="1" sz="2800">
                <a:solidFill>
                  <a:schemeClr val="dk2"/>
                </a:solidFill>
                <a:latin typeface="Maven Pro"/>
                <a:ea typeface="Maven Pro"/>
                <a:cs typeface="Maven Pro"/>
                <a:sym typeface="Maven Pro"/>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11150" lvl="0" marL="457200">
              <a:lnSpc>
                <a:spcPct val="115000"/>
              </a:lnSpc>
              <a:spcBef>
                <a:spcPts val="0"/>
              </a:spcBef>
              <a:spcAft>
                <a:spcPts val="0"/>
              </a:spcAft>
              <a:buClr>
                <a:schemeClr val="dk2"/>
              </a:buClr>
              <a:buSzPts val="1300"/>
              <a:buFont typeface="Nunito"/>
              <a:buChar char="●"/>
              <a:defRPr sz="1300">
                <a:solidFill>
                  <a:schemeClr val="dk2"/>
                </a:solidFill>
                <a:latin typeface="Nunito"/>
                <a:ea typeface="Nunito"/>
                <a:cs typeface="Nunito"/>
                <a:sym typeface="Nunito"/>
              </a:defRPr>
            </a:lvl1pPr>
            <a:lvl2pPr indent="-298450" lvl="1" marL="914400">
              <a:lnSpc>
                <a:spcPct val="115000"/>
              </a:lnSpc>
              <a:spcBef>
                <a:spcPts val="1600"/>
              </a:spcBef>
              <a:spcAft>
                <a:spcPts val="0"/>
              </a:spcAft>
              <a:buClr>
                <a:schemeClr val="dk2"/>
              </a:buClr>
              <a:buSzPts val="1100"/>
              <a:buFont typeface="Nunito"/>
              <a:buChar char="○"/>
              <a:defRPr sz="1100">
                <a:solidFill>
                  <a:schemeClr val="dk2"/>
                </a:solidFill>
                <a:latin typeface="Nunito"/>
                <a:ea typeface="Nunito"/>
                <a:cs typeface="Nunito"/>
                <a:sym typeface="Nunito"/>
              </a:defRPr>
            </a:lvl2pPr>
            <a:lvl3pPr indent="-298450" lvl="2" marL="1371600">
              <a:lnSpc>
                <a:spcPct val="115000"/>
              </a:lnSpc>
              <a:spcBef>
                <a:spcPts val="1600"/>
              </a:spcBef>
              <a:spcAft>
                <a:spcPts val="0"/>
              </a:spcAft>
              <a:buClr>
                <a:schemeClr val="dk2"/>
              </a:buClr>
              <a:buSzPts val="1100"/>
              <a:buFont typeface="Nunito"/>
              <a:buChar char="■"/>
              <a:defRPr sz="1100">
                <a:solidFill>
                  <a:schemeClr val="dk2"/>
                </a:solidFill>
                <a:latin typeface="Nunito"/>
                <a:ea typeface="Nunito"/>
                <a:cs typeface="Nunito"/>
                <a:sym typeface="Nunito"/>
              </a:defRPr>
            </a:lvl3pPr>
            <a:lvl4pPr indent="-298450" lvl="3" marL="1828800">
              <a:lnSpc>
                <a:spcPct val="115000"/>
              </a:lnSpc>
              <a:spcBef>
                <a:spcPts val="1600"/>
              </a:spcBef>
              <a:spcAft>
                <a:spcPts val="0"/>
              </a:spcAft>
              <a:buClr>
                <a:schemeClr val="dk2"/>
              </a:buClr>
              <a:buSzPts val="1100"/>
              <a:buFont typeface="Nunito"/>
              <a:buChar char="●"/>
              <a:defRPr sz="1100">
                <a:solidFill>
                  <a:schemeClr val="dk2"/>
                </a:solidFill>
                <a:latin typeface="Nunito"/>
                <a:ea typeface="Nunito"/>
                <a:cs typeface="Nunito"/>
                <a:sym typeface="Nunito"/>
              </a:defRPr>
            </a:lvl4pPr>
            <a:lvl5pPr indent="-298450" lvl="4" marL="2286000">
              <a:lnSpc>
                <a:spcPct val="115000"/>
              </a:lnSpc>
              <a:spcBef>
                <a:spcPts val="1600"/>
              </a:spcBef>
              <a:spcAft>
                <a:spcPts val="0"/>
              </a:spcAft>
              <a:buClr>
                <a:schemeClr val="dk2"/>
              </a:buClr>
              <a:buSzPts val="1100"/>
              <a:buFont typeface="Nunito"/>
              <a:buChar char="○"/>
              <a:defRPr sz="1100">
                <a:solidFill>
                  <a:schemeClr val="dk2"/>
                </a:solidFill>
                <a:latin typeface="Nunito"/>
                <a:ea typeface="Nunito"/>
                <a:cs typeface="Nunito"/>
                <a:sym typeface="Nunito"/>
              </a:defRPr>
            </a:lvl5pPr>
            <a:lvl6pPr indent="-298450" lvl="5" marL="2743200">
              <a:lnSpc>
                <a:spcPct val="115000"/>
              </a:lnSpc>
              <a:spcBef>
                <a:spcPts val="1600"/>
              </a:spcBef>
              <a:spcAft>
                <a:spcPts val="0"/>
              </a:spcAft>
              <a:buClr>
                <a:schemeClr val="dk2"/>
              </a:buClr>
              <a:buSzPts val="1100"/>
              <a:buFont typeface="Nunito"/>
              <a:buChar char="■"/>
              <a:defRPr sz="1100">
                <a:solidFill>
                  <a:schemeClr val="dk2"/>
                </a:solidFill>
                <a:latin typeface="Nunito"/>
                <a:ea typeface="Nunito"/>
                <a:cs typeface="Nunito"/>
                <a:sym typeface="Nunito"/>
              </a:defRPr>
            </a:lvl6pPr>
            <a:lvl7pPr indent="-298450" lvl="6" marL="3200400">
              <a:lnSpc>
                <a:spcPct val="115000"/>
              </a:lnSpc>
              <a:spcBef>
                <a:spcPts val="1600"/>
              </a:spcBef>
              <a:spcAft>
                <a:spcPts val="0"/>
              </a:spcAft>
              <a:buClr>
                <a:schemeClr val="dk2"/>
              </a:buClr>
              <a:buSzPts val="1100"/>
              <a:buFont typeface="Nunito"/>
              <a:buChar char="●"/>
              <a:defRPr sz="1100">
                <a:solidFill>
                  <a:schemeClr val="dk2"/>
                </a:solidFill>
                <a:latin typeface="Nunito"/>
                <a:ea typeface="Nunito"/>
                <a:cs typeface="Nunito"/>
                <a:sym typeface="Nunito"/>
              </a:defRPr>
            </a:lvl7pPr>
            <a:lvl8pPr indent="-298450" lvl="7" marL="3657600">
              <a:lnSpc>
                <a:spcPct val="115000"/>
              </a:lnSpc>
              <a:spcBef>
                <a:spcPts val="1600"/>
              </a:spcBef>
              <a:spcAft>
                <a:spcPts val="0"/>
              </a:spcAft>
              <a:buClr>
                <a:schemeClr val="dk2"/>
              </a:buClr>
              <a:buSzPts val="1100"/>
              <a:buFont typeface="Nunito"/>
              <a:buChar char="○"/>
              <a:defRPr sz="1100">
                <a:solidFill>
                  <a:schemeClr val="dk2"/>
                </a:solidFill>
                <a:latin typeface="Nunito"/>
                <a:ea typeface="Nunito"/>
                <a:cs typeface="Nunito"/>
                <a:sym typeface="Nunito"/>
              </a:defRPr>
            </a:lvl8pPr>
            <a:lvl9pPr indent="-298450" lvl="8" marL="4114800">
              <a:lnSpc>
                <a:spcPct val="115000"/>
              </a:lnSpc>
              <a:spcBef>
                <a:spcPts val="1600"/>
              </a:spcBef>
              <a:spcAft>
                <a:spcPts val="1600"/>
              </a:spcAft>
              <a:buClr>
                <a:schemeClr val="dk2"/>
              </a:buClr>
              <a:buSzPts val="1100"/>
              <a:buFont typeface="Nunito"/>
              <a:buChar char="■"/>
              <a:defRPr sz="1100">
                <a:solidFill>
                  <a:schemeClr val="dk2"/>
                </a:solidFill>
                <a:latin typeface="Nunito"/>
                <a:ea typeface="Nunito"/>
                <a:cs typeface="Nunito"/>
                <a:sym typeface="Nunito"/>
              </a:defRPr>
            </a:lvl9pPr>
          </a:lstStyle>
          <a:p/>
        </p:txBody>
      </p:sp>
      <p:sp>
        <p:nvSpPr>
          <p:cNvPr id="8" name="Google Shape;8;p1"/>
          <p:cNvSpPr txBox="1"/>
          <p:nvPr>
            <p:ph idx="12" type="sldNum"/>
          </p:nvPr>
        </p:nvSpPr>
        <p:spPr>
          <a:xfrm>
            <a:off x="8451046" y="4736976"/>
            <a:ext cx="548700" cy="393600"/>
          </a:xfrm>
          <a:prstGeom prst="rect">
            <a:avLst/>
          </a:prstGeom>
          <a:noFill/>
          <a:ln>
            <a:noFill/>
          </a:ln>
        </p:spPr>
        <p:txBody>
          <a:bodyPr anchorCtr="0" anchor="ctr" bIns="91425" lIns="91425" spcFirstLastPara="1" rIns="91425" wrap="square" tIns="91425">
            <a:noAutofit/>
          </a:bodyPr>
          <a:lstStyle>
            <a:lvl1pPr lvl="0" algn="r">
              <a:buNone/>
              <a:defRPr sz="900">
                <a:solidFill>
                  <a:schemeClr val="dk2"/>
                </a:solidFill>
                <a:latin typeface="Nunito"/>
                <a:ea typeface="Nunito"/>
                <a:cs typeface="Nunito"/>
                <a:sym typeface="Nunito"/>
              </a:defRPr>
            </a:lvl1pPr>
            <a:lvl2pPr lvl="1" algn="r">
              <a:buNone/>
              <a:defRPr sz="900">
                <a:solidFill>
                  <a:schemeClr val="dk2"/>
                </a:solidFill>
                <a:latin typeface="Nunito"/>
                <a:ea typeface="Nunito"/>
                <a:cs typeface="Nunito"/>
                <a:sym typeface="Nunito"/>
              </a:defRPr>
            </a:lvl2pPr>
            <a:lvl3pPr lvl="2" algn="r">
              <a:buNone/>
              <a:defRPr sz="900">
                <a:solidFill>
                  <a:schemeClr val="dk2"/>
                </a:solidFill>
                <a:latin typeface="Nunito"/>
                <a:ea typeface="Nunito"/>
                <a:cs typeface="Nunito"/>
                <a:sym typeface="Nunito"/>
              </a:defRPr>
            </a:lvl3pPr>
            <a:lvl4pPr lvl="3" algn="r">
              <a:buNone/>
              <a:defRPr sz="900">
                <a:solidFill>
                  <a:schemeClr val="dk2"/>
                </a:solidFill>
                <a:latin typeface="Nunito"/>
                <a:ea typeface="Nunito"/>
                <a:cs typeface="Nunito"/>
                <a:sym typeface="Nunito"/>
              </a:defRPr>
            </a:lvl4pPr>
            <a:lvl5pPr lvl="4" algn="r">
              <a:buNone/>
              <a:defRPr sz="900">
                <a:solidFill>
                  <a:schemeClr val="dk2"/>
                </a:solidFill>
                <a:latin typeface="Nunito"/>
                <a:ea typeface="Nunito"/>
                <a:cs typeface="Nunito"/>
                <a:sym typeface="Nunito"/>
              </a:defRPr>
            </a:lvl5pPr>
            <a:lvl6pPr lvl="5" algn="r">
              <a:buNone/>
              <a:defRPr sz="900">
                <a:solidFill>
                  <a:schemeClr val="dk2"/>
                </a:solidFill>
                <a:latin typeface="Nunito"/>
                <a:ea typeface="Nunito"/>
                <a:cs typeface="Nunito"/>
                <a:sym typeface="Nunito"/>
              </a:defRPr>
            </a:lvl6pPr>
            <a:lvl7pPr lvl="6" algn="r">
              <a:buNone/>
              <a:defRPr sz="900">
                <a:solidFill>
                  <a:schemeClr val="dk2"/>
                </a:solidFill>
                <a:latin typeface="Nunito"/>
                <a:ea typeface="Nunito"/>
                <a:cs typeface="Nunito"/>
                <a:sym typeface="Nunito"/>
              </a:defRPr>
            </a:lvl7pPr>
            <a:lvl8pPr lvl="7" algn="r">
              <a:buNone/>
              <a:defRPr sz="900">
                <a:solidFill>
                  <a:schemeClr val="dk2"/>
                </a:solidFill>
                <a:latin typeface="Nunito"/>
                <a:ea typeface="Nunito"/>
                <a:cs typeface="Nunito"/>
                <a:sym typeface="Nunito"/>
              </a:defRPr>
            </a:lvl8pPr>
            <a:lvl9pPr lvl="8" algn="r">
              <a:buNone/>
              <a:defRPr sz="900">
                <a:solidFill>
                  <a:schemeClr val="dk2"/>
                </a:solidFill>
                <a:latin typeface="Nunito"/>
                <a:ea typeface="Nunito"/>
                <a:cs typeface="Nunito"/>
                <a:sym typeface="Nunit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mc:AlternateContent>
    <mc:Choice Requires="p14">
      <p:transition spd="slow" p14:dur="1000">
        <p14:prism dir="l"/>
      </p:transition>
    </mc:Choice>
    <mc:Fallback>
      <p:transition spd="slow">
        <p:fade/>
      </p:transition>
    </mc:Fallback>
  </mc:AlternateConten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hyperlink" Target="mailto:mmaher@portmarnockcommunityschool.ie"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6" name="Shape 276"/>
        <p:cNvGrpSpPr/>
        <p:nvPr/>
      </p:nvGrpSpPr>
      <p:grpSpPr>
        <a:xfrm>
          <a:off x="0" y="0"/>
          <a:ext cx="0" cy="0"/>
          <a:chOff x="0" y="0"/>
          <a:chExt cx="0" cy="0"/>
        </a:xfrm>
      </p:grpSpPr>
      <p:sp>
        <p:nvSpPr>
          <p:cNvPr id="277" name="Google Shape;277;p13"/>
          <p:cNvSpPr txBox="1"/>
          <p:nvPr>
            <p:ph type="ctrTitle"/>
          </p:nvPr>
        </p:nvSpPr>
        <p:spPr>
          <a:xfrm>
            <a:off x="824000" y="1613813"/>
            <a:ext cx="4255500" cy="18729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Junior Cycle Information</a:t>
            </a:r>
            <a:endParaRPr/>
          </a:p>
        </p:txBody>
      </p:sp>
      <p:sp>
        <p:nvSpPr>
          <p:cNvPr id="278" name="Google Shape;278;p13"/>
          <p:cNvSpPr txBox="1"/>
          <p:nvPr>
            <p:ph idx="1" type="subTitle"/>
          </p:nvPr>
        </p:nvSpPr>
        <p:spPr>
          <a:xfrm>
            <a:off x="824000" y="3596300"/>
            <a:ext cx="4255500" cy="695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 guide to the new Junior Cycle Framework</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2" name="Shape 282"/>
        <p:cNvGrpSpPr/>
        <p:nvPr/>
      </p:nvGrpSpPr>
      <p:grpSpPr>
        <a:xfrm>
          <a:off x="0" y="0"/>
          <a:ext cx="0" cy="0"/>
          <a:chOff x="0" y="0"/>
          <a:chExt cx="0" cy="0"/>
        </a:xfrm>
      </p:grpSpPr>
      <p:sp>
        <p:nvSpPr>
          <p:cNvPr id="283" name="Google Shape;283;p14"/>
          <p:cNvSpPr txBox="1"/>
          <p:nvPr>
            <p:ph type="title"/>
          </p:nvPr>
        </p:nvSpPr>
        <p:spPr>
          <a:xfrm>
            <a:off x="1303800" y="598575"/>
            <a:ext cx="7030500" cy="999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accent1"/>
                </a:solidFill>
              </a:rPr>
              <a:t>Overview- what they are working towards.</a:t>
            </a:r>
            <a:endParaRPr>
              <a:solidFill>
                <a:schemeClr val="accent1"/>
              </a:solidFill>
            </a:endParaRPr>
          </a:p>
        </p:txBody>
      </p:sp>
      <p:sp>
        <p:nvSpPr>
          <p:cNvPr id="284" name="Google Shape;284;p14"/>
          <p:cNvSpPr txBox="1"/>
          <p:nvPr>
            <p:ph idx="1" type="body"/>
          </p:nvPr>
        </p:nvSpPr>
        <p:spPr>
          <a:xfrm>
            <a:off x="1303800" y="1843475"/>
            <a:ext cx="7030500" cy="2688300"/>
          </a:xfrm>
          <a:prstGeom prst="rect">
            <a:avLst/>
          </a:prstGeom>
        </p:spPr>
        <p:txBody>
          <a:bodyPr anchorCtr="0" anchor="t" bIns="91425" lIns="91425" spcFirstLastPara="1" rIns="91425" wrap="square" tIns="91425">
            <a:noAutofit/>
          </a:bodyPr>
          <a:lstStyle/>
          <a:p>
            <a:pPr indent="-330200" lvl="0" marL="457200" rtl="0" algn="l">
              <a:spcBef>
                <a:spcPts val="0"/>
              </a:spcBef>
              <a:spcAft>
                <a:spcPts val="0"/>
              </a:spcAft>
              <a:buSzPts val="1600"/>
              <a:buChar char="●"/>
            </a:pPr>
            <a:r>
              <a:rPr lang="en" sz="1600"/>
              <a:t>On completion of their three years in school, students will receive a Junior Cycle Profile of Achievement Certificate issued by the school.</a:t>
            </a:r>
            <a:endParaRPr sz="1600"/>
          </a:p>
          <a:p>
            <a:pPr indent="0" lvl="0" marL="457200" rtl="0" algn="l">
              <a:spcBef>
                <a:spcPts val="1600"/>
              </a:spcBef>
              <a:spcAft>
                <a:spcPts val="0"/>
              </a:spcAft>
              <a:buNone/>
            </a:pPr>
            <a:r>
              <a:t/>
            </a:r>
            <a:endParaRPr sz="1600"/>
          </a:p>
          <a:p>
            <a:pPr indent="-330200" lvl="0" marL="457200" rtl="0" algn="l">
              <a:spcBef>
                <a:spcPts val="1600"/>
              </a:spcBef>
              <a:spcAft>
                <a:spcPts val="0"/>
              </a:spcAft>
              <a:buSzPts val="1600"/>
              <a:buChar char="●"/>
            </a:pPr>
            <a:r>
              <a:rPr lang="en" sz="1600"/>
              <a:t>On this certificate appears</a:t>
            </a:r>
            <a:endParaRPr sz="1600"/>
          </a:p>
          <a:p>
            <a:pPr indent="-323850" lvl="1" marL="914400" rtl="0" algn="l">
              <a:spcBef>
                <a:spcPts val="0"/>
              </a:spcBef>
              <a:spcAft>
                <a:spcPts val="0"/>
              </a:spcAft>
              <a:buSzPts val="1500"/>
              <a:buChar char="○"/>
            </a:pPr>
            <a:r>
              <a:rPr lang="en" sz="1500"/>
              <a:t>Their subject exam results (to a maximum of 10 subjects).</a:t>
            </a:r>
            <a:endParaRPr sz="1500"/>
          </a:p>
          <a:p>
            <a:pPr indent="-323850" lvl="1" marL="914400" rtl="0" algn="l">
              <a:spcBef>
                <a:spcPts val="0"/>
              </a:spcBef>
              <a:spcAft>
                <a:spcPts val="0"/>
              </a:spcAft>
              <a:buSzPts val="1500"/>
              <a:buChar char="○"/>
            </a:pPr>
            <a:r>
              <a:rPr lang="en" sz="1500"/>
              <a:t>Their two Classroom Based Assessment results in these subjects.</a:t>
            </a:r>
            <a:endParaRPr sz="1500"/>
          </a:p>
          <a:p>
            <a:pPr indent="-323850" lvl="1" marL="914400" rtl="0" algn="l">
              <a:spcBef>
                <a:spcPts val="0"/>
              </a:spcBef>
              <a:spcAft>
                <a:spcPts val="0"/>
              </a:spcAft>
              <a:buSzPts val="1500"/>
              <a:buChar char="○"/>
            </a:pPr>
            <a:r>
              <a:rPr lang="en" sz="1500"/>
              <a:t>Their Other Areas of Learning.</a:t>
            </a:r>
            <a:endParaRPr sz="1500"/>
          </a:p>
          <a:p>
            <a:pPr indent="-323850" lvl="1" marL="914400" rtl="0" algn="l">
              <a:spcBef>
                <a:spcPts val="0"/>
              </a:spcBef>
              <a:spcAft>
                <a:spcPts val="0"/>
              </a:spcAft>
              <a:buSzPts val="1500"/>
              <a:buChar char="○"/>
            </a:pPr>
            <a:r>
              <a:rPr lang="en" sz="1500"/>
              <a:t>Wellbeing Reporting.</a:t>
            </a:r>
            <a:endParaRPr sz="1500"/>
          </a:p>
          <a:p>
            <a:pPr indent="0" lvl="0" marL="0" rtl="0" algn="l">
              <a:spcBef>
                <a:spcPts val="1600"/>
              </a:spcBef>
              <a:spcAft>
                <a:spcPts val="0"/>
              </a:spcAft>
              <a:buNone/>
            </a:pPr>
            <a:r>
              <a:t/>
            </a:r>
            <a:endParaRPr sz="1200"/>
          </a:p>
          <a:p>
            <a:pPr indent="0" lvl="0" marL="0" rtl="0" algn="l">
              <a:spcBef>
                <a:spcPts val="1600"/>
              </a:spcBef>
              <a:spcAft>
                <a:spcPts val="1600"/>
              </a:spcAft>
              <a:buNone/>
            </a:pPr>
            <a:r>
              <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8" name="Shape 288"/>
        <p:cNvGrpSpPr/>
        <p:nvPr/>
      </p:nvGrpSpPr>
      <p:grpSpPr>
        <a:xfrm>
          <a:off x="0" y="0"/>
          <a:ext cx="0" cy="0"/>
          <a:chOff x="0" y="0"/>
          <a:chExt cx="0" cy="0"/>
        </a:xfrm>
      </p:grpSpPr>
      <p:sp>
        <p:nvSpPr>
          <p:cNvPr id="289" name="Google Shape;289;p15"/>
          <p:cNvSpPr txBox="1"/>
          <p:nvPr>
            <p:ph type="title"/>
          </p:nvPr>
        </p:nvSpPr>
        <p:spPr>
          <a:xfrm>
            <a:off x="1303800" y="598575"/>
            <a:ext cx="7030500" cy="999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accent1"/>
                </a:solidFill>
              </a:rPr>
              <a:t>Junior Cycle Profile of Achievement Example</a:t>
            </a:r>
            <a:endParaRPr>
              <a:solidFill>
                <a:schemeClr val="accent1"/>
              </a:solidFill>
            </a:endParaRPr>
          </a:p>
        </p:txBody>
      </p:sp>
      <p:sp>
        <p:nvSpPr>
          <p:cNvPr id="290" name="Google Shape;290;p15"/>
          <p:cNvSpPr txBox="1"/>
          <p:nvPr>
            <p:ph idx="1" type="body"/>
          </p:nvPr>
        </p:nvSpPr>
        <p:spPr>
          <a:xfrm>
            <a:off x="1303800" y="1990050"/>
            <a:ext cx="7030500" cy="2541600"/>
          </a:xfrm>
          <a:prstGeom prst="rect">
            <a:avLst/>
          </a:prstGeom>
        </p:spPr>
        <p:txBody>
          <a:bodyPr anchorCtr="0" anchor="t" bIns="91425" lIns="91425" spcFirstLastPara="1" rIns="91425" wrap="square" tIns="91425">
            <a:noAutofit/>
          </a:bodyPr>
          <a:lstStyle/>
          <a:p>
            <a:pPr indent="-317500" lvl="0" marL="457200" rtl="0" algn="l">
              <a:spcBef>
                <a:spcPts val="0"/>
              </a:spcBef>
              <a:spcAft>
                <a:spcPts val="0"/>
              </a:spcAft>
              <a:buSzPts val="1400"/>
              <a:buChar char="●"/>
            </a:pPr>
            <a:r>
              <a:rPr lang="en" sz="1400"/>
              <a:t>Wellbeing and Other Areas of Wellbeing are new</a:t>
            </a:r>
            <a:endParaRPr sz="1400"/>
          </a:p>
          <a:p>
            <a:pPr indent="0" lvl="0" marL="457200" rtl="0" algn="l">
              <a:spcBef>
                <a:spcPts val="1600"/>
              </a:spcBef>
              <a:spcAft>
                <a:spcPts val="0"/>
              </a:spcAft>
              <a:buNone/>
            </a:pPr>
            <a:r>
              <a:rPr lang="en" sz="1400"/>
              <a:t> sections that will appear from this year’s </a:t>
            </a:r>
            <a:endParaRPr sz="1400"/>
          </a:p>
          <a:p>
            <a:pPr indent="0" lvl="0" marL="457200" rtl="0" algn="l">
              <a:spcBef>
                <a:spcPts val="1600"/>
              </a:spcBef>
              <a:spcAft>
                <a:spcPts val="0"/>
              </a:spcAft>
              <a:buNone/>
            </a:pPr>
            <a:r>
              <a:rPr lang="en" sz="1400"/>
              <a:t>Third Years onwards.</a:t>
            </a:r>
            <a:endParaRPr sz="1400"/>
          </a:p>
          <a:p>
            <a:pPr indent="0" lvl="0" marL="914400" rtl="0" algn="l">
              <a:spcBef>
                <a:spcPts val="1600"/>
              </a:spcBef>
              <a:spcAft>
                <a:spcPts val="1600"/>
              </a:spcAft>
              <a:buNone/>
            </a:pPr>
            <a:r>
              <a:t/>
            </a:r>
            <a:endParaRPr sz="1400"/>
          </a:p>
        </p:txBody>
      </p:sp>
      <p:pic>
        <p:nvPicPr>
          <p:cNvPr id="291" name="Google Shape;291;p15"/>
          <p:cNvPicPr preferRelativeResize="0"/>
          <p:nvPr/>
        </p:nvPicPr>
        <p:blipFill>
          <a:blip r:embed="rId3">
            <a:alphaModFix/>
          </a:blip>
          <a:stretch>
            <a:fillRect/>
          </a:stretch>
        </p:blipFill>
        <p:spPr>
          <a:xfrm>
            <a:off x="5914000" y="1213625"/>
            <a:ext cx="2860725" cy="379117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5" name="Shape 295"/>
        <p:cNvGrpSpPr/>
        <p:nvPr/>
      </p:nvGrpSpPr>
      <p:grpSpPr>
        <a:xfrm>
          <a:off x="0" y="0"/>
          <a:ext cx="0" cy="0"/>
          <a:chOff x="0" y="0"/>
          <a:chExt cx="0" cy="0"/>
        </a:xfrm>
      </p:grpSpPr>
      <p:sp>
        <p:nvSpPr>
          <p:cNvPr id="296" name="Google Shape;296;p16"/>
          <p:cNvSpPr txBox="1"/>
          <p:nvPr>
            <p:ph type="title"/>
          </p:nvPr>
        </p:nvSpPr>
        <p:spPr>
          <a:xfrm>
            <a:off x="1303800" y="598575"/>
            <a:ext cx="7030500" cy="999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accent1"/>
                </a:solidFill>
              </a:rPr>
              <a:t>Key Skills - Main Focus</a:t>
            </a:r>
            <a:endParaRPr>
              <a:solidFill>
                <a:schemeClr val="accent1"/>
              </a:solidFill>
            </a:endParaRPr>
          </a:p>
        </p:txBody>
      </p:sp>
      <p:sp>
        <p:nvSpPr>
          <p:cNvPr id="297" name="Google Shape;297;p16"/>
          <p:cNvSpPr txBox="1"/>
          <p:nvPr>
            <p:ph idx="1" type="body"/>
          </p:nvPr>
        </p:nvSpPr>
        <p:spPr>
          <a:xfrm>
            <a:off x="1303800" y="1990050"/>
            <a:ext cx="7030500" cy="2541600"/>
          </a:xfrm>
          <a:prstGeom prst="rect">
            <a:avLst/>
          </a:prstGeom>
        </p:spPr>
        <p:txBody>
          <a:bodyPr anchorCtr="0" anchor="t" bIns="91425" lIns="91425" spcFirstLastPara="1" rIns="91425" wrap="square" tIns="91425">
            <a:noAutofit/>
          </a:bodyPr>
          <a:lstStyle/>
          <a:p>
            <a:pPr indent="-330200" lvl="0" marL="457200" rtl="0" algn="l">
              <a:spcBef>
                <a:spcPts val="0"/>
              </a:spcBef>
              <a:spcAft>
                <a:spcPts val="0"/>
              </a:spcAft>
              <a:buSzPts val="1600"/>
              <a:buChar char="●"/>
            </a:pPr>
            <a:r>
              <a:rPr lang="en" sz="1600"/>
              <a:t>Being Literate</a:t>
            </a:r>
            <a:endParaRPr sz="1600"/>
          </a:p>
          <a:p>
            <a:pPr indent="-330200" lvl="0" marL="457200" rtl="0" algn="l">
              <a:spcBef>
                <a:spcPts val="0"/>
              </a:spcBef>
              <a:spcAft>
                <a:spcPts val="0"/>
              </a:spcAft>
              <a:buSzPts val="1600"/>
              <a:buChar char="●"/>
            </a:pPr>
            <a:r>
              <a:rPr lang="en" sz="1600"/>
              <a:t>Managing Myself</a:t>
            </a:r>
            <a:endParaRPr sz="1600"/>
          </a:p>
          <a:p>
            <a:pPr indent="-330200" lvl="0" marL="457200" rtl="0" algn="l">
              <a:spcBef>
                <a:spcPts val="0"/>
              </a:spcBef>
              <a:spcAft>
                <a:spcPts val="0"/>
              </a:spcAft>
              <a:buSzPts val="1600"/>
              <a:buChar char="●"/>
            </a:pPr>
            <a:r>
              <a:rPr lang="en" sz="1600"/>
              <a:t>Staying Well</a:t>
            </a:r>
            <a:endParaRPr sz="1600"/>
          </a:p>
          <a:p>
            <a:pPr indent="-330200" lvl="0" marL="457200" rtl="0" algn="l">
              <a:spcBef>
                <a:spcPts val="0"/>
              </a:spcBef>
              <a:spcAft>
                <a:spcPts val="0"/>
              </a:spcAft>
              <a:buSzPts val="1600"/>
              <a:buChar char="●"/>
            </a:pPr>
            <a:r>
              <a:rPr lang="en" sz="1600"/>
              <a:t>Managing Information &amp; Thinking</a:t>
            </a:r>
            <a:endParaRPr sz="1600"/>
          </a:p>
          <a:p>
            <a:pPr indent="-330200" lvl="0" marL="457200" rtl="0" algn="l">
              <a:spcBef>
                <a:spcPts val="0"/>
              </a:spcBef>
              <a:spcAft>
                <a:spcPts val="0"/>
              </a:spcAft>
              <a:buSzPts val="1600"/>
              <a:buChar char="●"/>
            </a:pPr>
            <a:r>
              <a:rPr lang="en" sz="1600"/>
              <a:t>Being Numerate</a:t>
            </a:r>
            <a:endParaRPr sz="1600"/>
          </a:p>
          <a:p>
            <a:pPr indent="-330200" lvl="0" marL="457200" rtl="0" algn="l">
              <a:spcBef>
                <a:spcPts val="0"/>
              </a:spcBef>
              <a:spcAft>
                <a:spcPts val="0"/>
              </a:spcAft>
              <a:buSzPts val="1600"/>
              <a:buChar char="●"/>
            </a:pPr>
            <a:r>
              <a:rPr lang="en" sz="1600"/>
              <a:t>Being Creative</a:t>
            </a:r>
            <a:endParaRPr sz="1600"/>
          </a:p>
          <a:p>
            <a:pPr indent="-330200" lvl="0" marL="457200" rtl="0" algn="l">
              <a:spcBef>
                <a:spcPts val="0"/>
              </a:spcBef>
              <a:spcAft>
                <a:spcPts val="0"/>
              </a:spcAft>
              <a:buSzPts val="1600"/>
              <a:buChar char="●"/>
            </a:pPr>
            <a:r>
              <a:rPr lang="en" sz="1600"/>
              <a:t>Working with Others</a:t>
            </a:r>
            <a:endParaRPr sz="1600"/>
          </a:p>
          <a:p>
            <a:pPr indent="-330200" lvl="0" marL="457200" rtl="0" algn="l">
              <a:spcBef>
                <a:spcPts val="0"/>
              </a:spcBef>
              <a:spcAft>
                <a:spcPts val="0"/>
              </a:spcAft>
              <a:buSzPts val="1600"/>
              <a:buChar char="●"/>
            </a:pPr>
            <a:r>
              <a:rPr lang="en" sz="1600"/>
              <a:t>Communicating</a:t>
            </a:r>
            <a:endParaRPr sz="1600"/>
          </a:p>
          <a:p>
            <a:pPr indent="0" lvl="0" marL="457200" rtl="0" algn="l">
              <a:spcBef>
                <a:spcPts val="1600"/>
              </a:spcBef>
              <a:spcAft>
                <a:spcPts val="1600"/>
              </a:spcAft>
              <a:buNone/>
            </a:pPr>
            <a:r>
              <a:t/>
            </a:r>
            <a:endParaRPr/>
          </a:p>
        </p:txBody>
      </p:sp>
      <p:pic>
        <p:nvPicPr>
          <p:cNvPr id="298" name="Google Shape;298;p16"/>
          <p:cNvPicPr preferRelativeResize="0"/>
          <p:nvPr/>
        </p:nvPicPr>
        <p:blipFill>
          <a:blip r:embed="rId3">
            <a:alphaModFix/>
          </a:blip>
          <a:stretch>
            <a:fillRect/>
          </a:stretch>
        </p:blipFill>
        <p:spPr>
          <a:xfrm>
            <a:off x="4993225" y="1340800"/>
            <a:ext cx="4080125" cy="33322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2" name="Shape 302"/>
        <p:cNvGrpSpPr/>
        <p:nvPr/>
      </p:nvGrpSpPr>
      <p:grpSpPr>
        <a:xfrm>
          <a:off x="0" y="0"/>
          <a:ext cx="0" cy="0"/>
          <a:chOff x="0" y="0"/>
          <a:chExt cx="0" cy="0"/>
        </a:xfrm>
      </p:grpSpPr>
      <p:sp>
        <p:nvSpPr>
          <p:cNvPr id="303" name="Google Shape;303;p17"/>
          <p:cNvSpPr txBox="1"/>
          <p:nvPr>
            <p:ph type="title"/>
          </p:nvPr>
        </p:nvSpPr>
        <p:spPr>
          <a:xfrm>
            <a:off x="1303800" y="598575"/>
            <a:ext cx="7030500" cy="999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accent1"/>
                </a:solidFill>
              </a:rPr>
              <a:t>First Year</a:t>
            </a:r>
            <a:endParaRPr>
              <a:solidFill>
                <a:schemeClr val="accent1"/>
              </a:solidFill>
            </a:endParaRPr>
          </a:p>
        </p:txBody>
      </p:sp>
      <p:sp>
        <p:nvSpPr>
          <p:cNvPr id="304" name="Google Shape;304;p17"/>
          <p:cNvSpPr txBox="1"/>
          <p:nvPr>
            <p:ph idx="1" type="body"/>
          </p:nvPr>
        </p:nvSpPr>
        <p:spPr>
          <a:xfrm>
            <a:off x="1303800" y="1741050"/>
            <a:ext cx="7030500" cy="2790600"/>
          </a:xfrm>
          <a:prstGeom prst="rect">
            <a:avLst/>
          </a:prstGeom>
        </p:spPr>
        <p:txBody>
          <a:bodyPr anchorCtr="0" anchor="t" bIns="91425" lIns="91425" spcFirstLastPara="1" rIns="91425" wrap="square" tIns="91425">
            <a:noAutofit/>
          </a:bodyPr>
          <a:lstStyle/>
          <a:p>
            <a:pPr indent="-330200" lvl="0" marL="457200" rtl="0" algn="l">
              <a:spcBef>
                <a:spcPts val="0"/>
              </a:spcBef>
              <a:spcAft>
                <a:spcPts val="0"/>
              </a:spcAft>
              <a:buSzPts val="1600"/>
              <a:buChar char="●"/>
            </a:pPr>
            <a:r>
              <a:rPr lang="en" sz="1600"/>
              <a:t>First Year is to lay the </a:t>
            </a:r>
            <a:r>
              <a:rPr b="1" lang="en" sz="1600"/>
              <a:t>foundation</a:t>
            </a:r>
            <a:r>
              <a:rPr lang="en" sz="1600"/>
              <a:t> of subject </a:t>
            </a:r>
            <a:r>
              <a:rPr b="1" lang="en" sz="1600"/>
              <a:t>content and skills</a:t>
            </a:r>
            <a:r>
              <a:rPr lang="en" sz="1600"/>
              <a:t> that students will be using in the next two years, where they will be formally assessed throughout for the Junior Cycle.</a:t>
            </a:r>
            <a:endParaRPr sz="1600"/>
          </a:p>
          <a:p>
            <a:pPr indent="-330200" lvl="0" marL="457200" rtl="0" algn="l">
              <a:spcBef>
                <a:spcPts val="0"/>
              </a:spcBef>
              <a:spcAft>
                <a:spcPts val="0"/>
              </a:spcAft>
              <a:buSzPts val="1600"/>
              <a:buChar char="●"/>
            </a:pPr>
            <a:r>
              <a:rPr lang="en" sz="1600"/>
              <a:t>No results from First Year will appear or feed into the Junior Cycle Profile of Achievement (JCPA).</a:t>
            </a:r>
            <a:endParaRPr sz="1600"/>
          </a:p>
          <a:p>
            <a:pPr indent="-330200" lvl="0" marL="457200" rtl="0" algn="l">
              <a:spcBef>
                <a:spcPts val="0"/>
              </a:spcBef>
              <a:spcAft>
                <a:spcPts val="0"/>
              </a:spcAft>
              <a:buSzPts val="1600"/>
              <a:buChar char="●"/>
            </a:pPr>
            <a:r>
              <a:rPr lang="en" sz="1600"/>
              <a:t>What students </a:t>
            </a:r>
            <a:r>
              <a:rPr b="1" lang="en" sz="1600"/>
              <a:t>CAN</a:t>
            </a:r>
            <a:r>
              <a:rPr lang="en" sz="1600"/>
              <a:t> be doing this year is involving themselves in as many activities as they can outside of the classroom. They </a:t>
            </a:r>
            <a:r>
              <a:rPr b="1" lang="en" sz="1600"/>
              <a:t>CAN</a:t>
            </a:r>
            <a:r>
              <a:rPr lang="en" sz="1600"/>
              <a:t> use these for their Other Areas of Learning (OALs), which </a:t>
            </a:r>
            <a:r>
              <a:rPr b="1" lang="en" sz="1600"/>
              <a:t>does</a:t>
            </a:r>
            <a:r>
              <a:rPr lang="en" sz="1600"/>
              <a:t> appear on their JCPA.</a:t>
            </a:r>
            <a:endParaRPr sz="1600"/>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8" name="Shape 308"/>
        <p:cNvGrpSpPr/>
        <p:nvPr/>
      </p:nvGrpSpPr>
      <p:grpSpPr>
        <a:xfrm>
          <a:off x="0" y="0"/>
          <a:ext cx="0" cy="0"/>
          <a:chOff x="0" y="0"/>
          <a:chExt cx="0" cy="0"/>
        </a:xfrm>
      </p:grpSpPr>
      <p:sp>
        <p:nvSpPr>
          <p:cNvPr id="309" name="Google Shape;309;p18"/>
          <p:cNvSpPr txBox="1"/>
          <p:nvPr>
            <p:ph type="title"/>
          </p:nvPr>
        </p:nvSpPr>
        <p:spPr>
          <a:xfrm>
            <a:off x="1303800" y="598575"/>
            <a:ext cx="7030500" cy="999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accent1"/>
                </a:solidFill>
              </a:rPr>
              <a:t>Other Areas of Learning</a:t>
            </a:r>
            <a:endParaRPr>
              <a:solidFill>
                <a:schemeClr val="accent1"/>
              </a:solidFill>
            </a:endParaRPr>
          </a:p>
        </p:txBody>
      </p:sp>
      <p:sp>
        <p:nvSpPr>
          <p:cNvPr id="310" name="Google Shape;310;p18"/>
          <p:cNvSpPr txBox="1"/>
          <p:nvPr>
            <p:ph idx="1" type="body"/>
          </p:nvPr>
        </p:nvSpPr>
        <p:spPr>
          <a:xfrm>
            <a:off x="1303800" y="1547600"/>
            <a:ext cx="7030500" cy="2984100"/>
          </a:xfrm>
          <a:prstGeom prst="rect">
            <a:avLst/>
          </a:prstGeom>
        </p:spPr>
        <p:txBody>
          <a:bodyPr anchorCtr="0" anchor="t" bIns="91425" lIns="91425" spcFirstLastPara="1" rIns="91425" wrap="square" tIns="91425">
            <a:noAutofit/>
          </a:bodyPr>
          <a:lstStyle/>
          <a:p>
            <a:pPr indent="-330200" lvl="0" marL="457200" rtl="0" algn="l">
              <a:spcBef>
                <a:spcPts val="0"/>
              </a:spcBef>
              <a:spcAft>
                <a:spcPts val="0"/>
              </a:spcAft>
              <a:buSzPts val="1600"/>
              <a:buChar char="●"/>
            </a:pPr>
            <a:r>
              <a:rPr lang="en" sz="1600"/>
              <a:t>Students can include achievements outside of the classroom in this section.</a:t>
            </a:r>
            <a:endParaRPr sz="1600"/>
          </a:p>
          <a:p>
            <a:pPr indent="-330200" lvl="0" marL="457200" rtl="0" algn="l">
              <a:spcBef>
                <a:spcPts val="0"/>
              </a:spcBef>
              <a:spcAft>
                <a:spcPts val="0"/>
              </a:spcAft>
              <a:buSzPts val="1600"/>
              <a:buChar char="●"/>
            </a:pPr>
            <a:r>
              <a:rPr lang="en" sz="1600"/>
              <a:t>They </a:t>
            </a:r>
            <a:r>
              <a:rPr b="1" lang="en" sz="1600"/>
              <a:t>MUST</a:t>
            </a:r>
            <a:r>
              <a:rPr lang="en" sz="1600"/>
              <a:t> be school related.</a:t>
            </a:r>
            <a:endParaRPr sz="1600"/>
          </a:p>
          <a:p>
            <a:pPr indent="-330200" lvl="0" marL="457200" rtl="0" algn="l">
              <a:spcBef>
                <a:spcPts val="0"/>
              </a:spcBef>
              <a:spcAft>
                <a:spcPts val="0"/>
              </a:spcAft>
              <a:buSzPts val="1600"/>
              <a:buChar char="●"/>
            </a:pPr>
            <a:r>
              <a:rPr lang="en" sz="1600"/>
              <a:t>There are pages in the </a:t>
            </a:r>
            <a:r>
              <a:rPr b="1" lang="en" sz="1600"/>
              <a:t>school journal</a:t>
            </a:r>
            <a:r>
              <a:rPr lang="en" sz="1600"/>
              <a:t> where students can record their involvement in school activities. It is important that they keep UPDATED lists throughout their </a:t>
            </a:r>
            <a:r>
              <a:rPr b="1" lang="en" sz="1600"/>
              <a:t>three</a:t>
            </a:r>
            <a:r>
              <a:rPr lang="en" sz="1600"/>
              <a:t> Junior Cycle years.</a:t>
            </a:r>
            <a:endParaRPr sz="1600"/>
          </a:p>
          <a:p>
            <a:pPr indent="-330200" lvl="0" marL="457200" rtl="0" algn="l">
              <a:spcBef>
                <a:spcPts val="0"/>
              </a:spcBef>
              <a:spcAft>
                <a:spcPts val="0"/>
              </a:spcAft>
              <a:buSzPts val="1600"/>
              <a:buChar char="●"/>
            </a:pPr>
            <a:r>
              <a:rPr lang="en" sz="1600"/>
              <a:t>Examples of Other Areas of Learning would be Student Council, Green Schools, Choir, School Sports, Student of the Year Awards, Workshops, Student Wellbeing Committee, Debating, Gaeilge24 and the list goes on!</a:t>
            </a:r>
            <a:endParaRPr sz="1600"/>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4" name="Shape 314"/>
        <p:cNvGrpSpPr/>
        <p:nvPr/>
      </p:nvGrpSpPr>
      <p:grpSpPr>
        <a:xfrm>
          <a:off x="0" y="0"/>
          <a:ext cx="0" cy="0"/>
          <a:chOff x="0" y="0"/>
          <a:chExt cx="0" cy="0"/>
        </a:xfrm>
      </p:grpSpPr>
      <p:sp>
        <p:nvSpPr>
          <p:cNvPr id="315" name="Google Shape;315;p19"/>
          <p:cNvSpPr txBox="1"/>
          <p:nvPr>
            <p:ph type="title"/>
          </p:nvPr>
        </p:nvSpPr>
        <p:spPr>
          <a:xfrm>
            <a:off x="1303800" y="598575"/>
            <a:ext cx="7030500" cy="999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accent1"/>
                </a:solidFill>
              </a:rPr>
              <a:t>Second Years</a:t>
            </a:r>
            <a:endParaRPr>
              <a:solidFill>
                <a:schemeClr val="accent1"/>
              </a:solidFill>
            </a:endParaRPr>
          </a:p>
        </p:txBody>
      </p:sp>
      <p:sp>
        <p:nvSpPr>
          <p:cNvPr id="316" name="Google Shape;316;p19"/>
          <p:cNvSpPr txBox="1"/>
          <p:nvPr>
            <p:ph idx="1" type="body"/>
          </p:nvPr>
        </p:nvSpPr>
        <p:spPr>
          <a:xfrm>
            <a:off x="1303800" y="1433800"/>
            <a:ext cx="7030500" cy="3402300"/>
          </a:xfrm>
          <a:prstGeom prst="rect">
            <a:avLst/>
          </a:prstGeom>
        </p:spPr>
        <p:txBody>
          <a:bodyPr anchorCtr="0" anchor="t" bIns="91425" lIns="91425" spcFirstLastPara="1" rIns="91425" wrap="square" tIns="91425">
            <a:noAutofit/>
          </a:bodyPr>
          <a:lstStyle/>
          <a:p>
            <a:pPr indent="-323850" lvl="0" marL="457200" rtl="0" algn="l">
              <a:spcBef>
                <a:spcPts val="0"/>
              </a:spcBef>
              <a:spcAft>
                <a:spcPts val="0"/>
              </a:spcAft>
              <a:buSzPts val="1500"/>
              <a:buChar char="●"/>
            </a:pPr>
            <a:r>
              <a:rPr lang="en" sz="1500"/>
              <a:t>This is the year where </a:t>
            </a:r>
            <a:r>
              <a:rPr b="1" lang="en" sz="1500"/>
              <a:t>Classroom Based Assessments</a:t>
            </a:r>
            <a:r>
              <a:rPr lang="en" sz="1500"/>
              <a:t> start. All subjects (except for Gaeilge) complete their </a:t>
            </a:r>
            <a:r>
              <a:rPr b="1" lang="en" sz="1500"/>
              <a:t>CBA1</a:t>
            </a:r>
            <a:r>
              <a:rPr lang="en" sz="1500"/>
              <a:t> this year.</a:t>
            </a:r>
            <a:endParaRPr sz="1500"/>
          </a:p>
          <a:p>
            <a:pPr indent="-323850" lvl="0" marL="457200" rtl="0" algn="l">
              <a:spcBef>
                <a:spcPts val="0"/>
              </a:spcBef>
              <a:spcAft>
                <a:spcPts val="0"/>
              </a:spcAft>
              <a:buSzPts val="1500"/>
              <a:buChar char="●"/>
            </a:pPr>
            <a:r>
              <a:rPr lang="en" sz="1500"/>
              <a:t>These are essentially projects completed </a:t>
            </a:r>
            <a:r>
              <a:rPr b="1" lang="en" sz="1500"/>
              <a:t>in class time </a:t>
            </a:r>
            <a:r>
              <a:rPr lang="en" sz="1500"/>
              <a:t>under the guidance and supervision of the classroom teacher. They are a snapshot of where the student is expected to be in their learning at this point in time.</a:t>
            </a:r>
            <a:endParaRPr sz="1500"/>
          </a:p>
          <a:p>
            <a:pPr indent="-323850" lvl="0" marL="457200" rtl="0" algn="l">
              <a:spcBef>
                <a:spcPts val="0"/>
              </a:spcBef>
              <a:spcAft>
                <a:spcPts val="0"/>
              </a:spcAft>
              <a:buSzPts val="1500"/>
              <a:buChar char="●"/>
            </a:pPr>
            <a:r>
              <a:rPr lang="en" sz="1500"/>
              <a:t>Subject teachers will let students know the details of their CBA1.</a:t>
            </a:r>
            <a:endParaRPr sz="1500"/>
          </a:p>
          <a:p>
            <a:pPr indent="-323850" lvl="0" marL="457200" rtl="0" algn="l">
              <a:spcBef>
                <a:spcPts val="0"/>
              </a:spcBef>
              <a:spcAft>
                <a:spcPts val="0"/>
              </a:spcAft>
              <a:buSzPts val="1500"/>
              <a:buChar char="●"/>
            </a:pPr>
            <a:r>
              <a:rPr lang="en" sz="1500"/>
              <a:t>CBA1s are typically three weeks long (some subjects are longer).</a:t>
            </a:r>
            <a:endParaRPr sz="1500"/>
          </a:p>
          <a:p>
            <a:pPr indent="-323850" lvl="0" marL="457200" rtl="0" algn="l">
              <a:spcBef>
                <a:spcPts val="0"/>
              </a:spcBef>
              <a:spcAft>
                <a:spcPts val="0"/>
              </a:spcAft>
              <a:buSzPts val="1500"/>
              <a:buChar char="●"/>
            </a:pPr>
            <a:r>
              <a:rPr lang="en" sz="1500"/>
              <a:t>Students will have a lot of CBAs to complete throughout the year. The main thing is to stay focused in </a:t>
            </a:r>
            <a:r>
              <a:rPr lang="en" sz="1500"/>
              <a:t>class time</a:t>
            </a:r>
            <a:r>
              <a:rPr lang="en" sz="1500"/>
              <a:t> and listen to their teacher’s feedback and instructions.</a:t>
            </a:r>
            <a:endParaRPr sz="1500"/>
          </a:p>
          <a:p>
            <a:pPr indent="-323850" lvl="0" marL="457200" rtl="0" algn="l">
              <a:spcBef>
                <a:spcPts val="0"/>
              </a:spcBef>
              <a:spcAft>
                <a:spcPts val="0"/>
              </a:spcAft>
              <a:buSzPts val="1500"/>
              <a:buChar char="●"/>
            </a:pPr>
            <a:r>
              <a:rPr lang="en" sz="1500"/>
              <a:t>Key dates are set by the National Council for </a:t>
            </a:r>
            <a:r>
              <a:rPr lang="en" sz="1500"/>
              <a:t>Curriculum</a:t>
            </a:r>
            <a:r>
              <a:rPr lang="en" sz="1500"/>
              <a:t> and Assessment and are set in stone.</a:t>
            </a:r>
            <a:endParaRPr sz="1500"/>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0" name="Shape 320"/>
        <p:cNvGrpSpPr/>
        <p:nvPr/>
      </p:nvGrpSpPr>
      <p:grpSpPr>
        <a:xfrm>
          <a:off x="0" y="0"/>
          <a:ext cx="0" cy="0"/>
          <a:chOff x="0" y="0"/>
          <a:chExt cx="0" cy="0"/>
        </a:xfrm>
      </p:grpSpPr>
      <p:sp>
        <p:nvSpPr>
          <p:cNvPr id="321" name="Google Shape;321;p20"/>
          <p:cNvSpPr txBox="1"/>
          <p:nvPr>
            <p:ph type="title"/>
          </p:nvPr>
        </p:nvSpPr>
        <p:spPr>
          <a:xfrm>
            <a:off x="1303800" y="598575"/>
            <a:ext cx="7030500" cy="999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accent1"/>
                </a:solidFill>
              </a:rPr>
              <a:t>Classroom Based Assessments</a:t>
            </a:r>
            <a:endParaRPr>
              <a:solidFill>
                <a:schemeClr val="accent1"/>
              </a:solidFill>
            </a:endParaRPr>
          </a:p>
        </p:txBody>
      </p:sp>
      <p:sp>
        <p:nvSpPr>
          <p:cNvPr id="322" name="Google Shape;322;p20"/>
          <p:cNvSpPr txBox="1"/>
          <p:nvPr>
            <p:ph idx="1" type="body"/>
          </p:nvPr>
        </p:nvSpPr>
        <p:spPr>
          <a:xfrm>
            <a:off x="1303800" y="1820700"/>
            <a:ext cx="7030500" cy="3038100"/>
          </a:xfrm>
          <a:prstGeom prst="rect">
            <a:avLst/>
          </a:prstGeom>
        </p:spPr>
        <p:txBody>
          <a:bodyPr anchorCtr="0" anchor="t" bIns="91425" lIns="91425" spcFirstLastPara="1" rIns="91425" wrap="square" tIns="91425">
            <a:noAutofit/>
          </a:bodyPr>
          <a:lstStyle/>
          <a:p>
            <a:pPr indent="-323850" lvl="0" marL="457200" rtl="0" algn="l">
              <a:spcBef>
                <a:spcPts val="0"/>
              </a:spcBef>
              <a:spcAft>
                <a:spcPts val="0"/>
              </a:spcAft>
              <a:buSzPts val="1500"/>
              <a:buChar char="●"/>
            </a:pPr>
            <a:r>
              <a:rPr lang="en" sz="1500"/>
              <a:t>Classroom Based Assessments (CBAs) are </a:t>
            </a:r>
            <a:r>
              <a:rPr lang="en" sz="1500"/>
              <a:t>typically</a:t>
            </a:r>
            <a:r>
              <a:rPr lang="en" sz="1500"/>
              <a:t> done over two years, Second Year (CBA1) and Third Year (CBA2). (Gaeilge do both in Third Year)</a:t>
            </a:r>
            <a:endParaRPr sz="1500"/>
          </a:p>
          <a:p>
            <a:pPr indent="-323850" lvl="0" marL="457200" rtl="0" algn="l">
              <a:spcBef>
                <a:spcPts val="0"/>
              </a:spcBef>
              <a:spcAft>
                <a:spcPts val="0"/>
              </a:spcAft>
              <a:buSzPts val="1500"/>
              <a:buChar char="●"/>
            </a:pPr>
            <a:r>
              <a:rPr lang="en" sz="1500"/>
              <a:t>They are assessed within the school by class teachers and </a:t>
            </a:r>
            <a:r>
              <a:rPr b="1" lang="en" sz="1500"/>
              <a:t>DO NOT </a:t>
            </a:r>
            <a:r>
              <a:rPr lang="en" sz="1500"/>
              <a:t>form any part of the State Examinations. </a:t>
            </a:r>
            <a:endParaRPr sz="1500"/>
          </a:p>
          <a:p>
            <a:pPr indent="-323850" lvl="0" marL="457200" rtl="0" algn="l">
              <a:spcBef>
                <a:spcPts val="0"/>
              </a:spcBef>
              <a:spcAft>
                <a:spcPts val="0"/>
              </a:spcAft>
              <a:buSzPts val="1500"/>
              <a:buChar char="●"/>
            </a:pPr>
            <a:r>
              <a:rPr lang="en" sz="1500"/>
              <a:t>The results of these are descriptors, which will be printed on the student’s Junior Cycle Profile of Achievement.</a:t>
            </a:r>
            <a:endParaRPr sz="1500"/>
          </a:p>
          <a:p>
            <a:pPr indent="-323850" lvl="0" marL="457200" rtl="0" algn="l">
              <a:spcBef>
                <a:spcPts val="0"/>
              </a:spcBef>
              <a:spcAft>
                <a:spcPts val="1600"/>
              </a:spcAft>
              <a:buSzPts val="1500"/>
              <a:buChar char="●"/>
            </a:pPr>
            <a:r>
              <a:rPr lang="en" sz="1500">
                <a:highlight>
                  <a:srgbClr val="FFFFFF"/>
                </a:highlight>
              </a:rPr>
              <a:t>CBAs are assessed according to the Features of Quality set for each subject by the NCCA. These are used nationwide by every teacher in every school.</a:t>
            </a:r>
            <a:endParaRPr sz="1500"/>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6" name="Shape 326"/>
        <p:cNvGrpSpPr/>
        <p:nvPr/>
      </p:nvGrpSpPr>
      <p:grpSpPr>
        <a:xfrm>
          <a:off x="0" y="0"/>
          <a:ext cx="0" cy="0"/>
          <a:chOff x="0" y="0"/>
          <a:chExt cx="0" cy="0"/>
        </a:xfrm>
      </p:grpSpPr>
      <p:sp>
        <p:nvSpPr>
          <p:cNvPr id="327" name="Google Shape;327;p21"/>
          <p:cNvSpPr txBox="1"/>
          <p:nvPr>
            <p:ph type="title"/>
          </p:nvPr>
        </p:nvSpPr>
        <p:spPr>
          <a:xfrm>
            <a:off x="1303800" y="598575"/>
            <a:ext cx="7030500" cy="999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accent1"/>
                </a:solidFill>
              </a:rPr>
              <a:t>Features of Quality</a:t>
            </a:r>
            <a:endParaRPr>
              <a:solidFill>
                <a:schemeClr val="accent1"/>
              </a:solidFill>
            </a:endParaRPr>
          </a:p>
        </p:txBody>
      </p:sp>
      <p:sp>
        <p:nvSpPr>
          <p:cNvPr id="328" name="Google Shape;328;p21"/>
          <p:cNvSpPr txBox="1"/>
          <p:nvPr>
            <p:ph idx="1" type="body"/>
          </p:nvPr>
        </p:nvSpPr>
        <p:spPr>
          <a:xfrm>
            <a:off x="1303800" y="1684150"/>
            <a:ext cx="7030500" cy="2847600"/>
          </a:xfrm>
          <a:prstGeom prst="rect">
            <a:avLst/>
          </a:prstGeom>
        </p:spPr>
        <p:txBody>
          <a:bodyPr anchorCtr="0" anchor="t" bIns="91425" lIns="91425" spcFirstLastPara="1" rIns="91425" wrap="square" tIns="91425">
            <a:noAutofit/>
          </a:bodyPr>
          <a:lstStyle/>
          <a:p>
            <a:pPr indent="-330200" lvl="0" marL="457200" rtl="0" algn="l">
              <a:spcBef>
                <a:spcPts val="0"/>
              </a:spcBef>
              <a:spcAft>
                <a:spcPts val="0"/>
              </a:spcAft>
              <a:buSzPts val="1600"/>
              <a:buChar char="●"/>
            </a:pPr>
            <a:r>
              <a:rPr lang="en" sz="1600"/>
              <a:t>Features of Quality differ from subject to subject.</a:t>
            </a:r>
            <a:endParaRPr sz="1600"/>
          </a:p>
          <a:p>
            <a:pPr indent="-330200" lvl="0" marL="457200" rtl="0" algn="l">
              <a:spcBef>
                <a:spcPts val="0"/>
              </a:spcBef>
              <a:spcAft>
                <a:spcPts val="0"/>
              </a:spcAft>
              <a:buSzPts val="1600"/>
              <a:buChar char="●"/>
            </a:pPr>
            <a:r>
              <a:rPr lang="en" sz="1600"/>
              <a:t>They are set by the NCCA and used nationwide.</a:t>
            </a:r>
            <a:endParaRPr sz="1600"/>
          </a:p>
          <a:p>
            <a:pPr indent="-330200" lvl="0" marL="457200" rtl="0" algn="l">
              <a:spcBef>
                <a:spcPts val="0"/>
              </a:spcBef>
              <a:spcAft>
                <a:spcPts val="0"/>
              </a:spcAft>
              <a:buSzPts val="1600"/>
              <a:buChar char="●"/>
            </a:pPr>
            <a:r>
              <a:rPr lang="en" sz="1600"/>
              <a:t>They are typically a set of </a:t>
            </a:r>
            <a:r>
              <a:rPr lang="en" sz="1600"/>
              <a:t>characteristics</a:t>
            </a:r>
            <a:r>
              <a:rPr lang="en" sz="1600"/>
              <a:t> that teachers look for when assessing the CBA.</a:t>
            </a:r>
            <a:endParaRPr sz="1600"/>
          </a:p>
          <a:p>
            <a:pPr indent="-330200" lvl="0" marL="457200" rtl="0" algn="l">
              <a:spcBef>
                <a:spcPts val="0"/>
              </a:spcBef>
              <a:spcAft>
                <a:spcPts val="0"/>
              </a:spcAft>
              <a:buSzPts val="1600"/>
              <a:buChar char="●"/>
            </a:pPr>
            <a:r>
              <a:rPr lang="en" sz="1600"/>
              <a:t>Professional judgement comes into play and teachers are checked by each other when they meet in their Departments for their Subject Learning and Assessment Review meetings.</a:t>
            </a:r>
            <a:endParaRPr sz="1600"/>
          </a:p>
          <a:p>
            <a:pPr indent="-330200" lvl="0" marL="457200" rtl="0" algn="l">
              <a:spcBef>
                <a:spcPts val="0"/>
              </a:spcBef>
              <a:spcAft>
                <a:spcPts val="0"/>
              </a:spcAft>
              <a:buSzPts val="1600"/>
              <a:buChar char="●"/>
            </a:pPr>
            <a:r>
              <a:rPr lang="en" sz="1600"/>
              <a:t>Features of Quality will be shared with students before or throughout CBA completion so they are aware of what they are aiming for.</a:t>
            </a:r>
            <a:endParaRPr sz="1600"/>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2" name="Shape 332"/>
        <p:cNvGrpSpPr/>
        <p:nvPr/>
      </p:nvGrpSpPr>
      <p:grpSpPr>
        <a:xfrm>
          <a:off x="0" y="0"/>
          <a:ext cx="0" cy="0"/>
          <a:chOff x="0" y="0"/>
          <a:chExt cx="0" cy="0"/>
        </a:xfrm>
      </p:grpSpPr>
      <p:sp>
        <p:nvSpPr>
          <p:cNvPr id="333" name="Google Shape;333;p22"/>
          <p:cNvSpPr txBox="1"/>
          <p:nvPr>
            <p:ph type="title"/>
          </p:nvPr>
        </p:nvSpPr>
        <p:spPr>
          <a:xfrm>
            <a:off x="1303800" y="598575"/>
            <a:ext cx="7030500" cy="999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accent1"/>
                </a:solidFill>
              </a:rPr>
              <a:t>Classroom Based Assessment Descriptors</a:t>
            </a:r>
            <a:endParaRPr>
              <a:solidFill>
                <a:schemeClr val="accent1"/>
              </a:solidFill>
            </a:endParaRPr>
          </a:p>
        </p:txBody>
      </p:sp>
      <p:sp>
        <p:nvSpPr>
          <p:cNvPr id="334" name="Google Shape;334;p22"/>
          <p:cNvSpPr txBox="1"/>
          <p:nvPr>
            <p:ph idx="1" type="body"/>
          </p:nvPr>
        </p:nvSpPr>
        <p:spPr>
          <a:xfrm>
            <a:off x="1303800" y="1695525"/>
            <a:ext cx="7030500" cy="2836200"/>
          </a:xfrm>
          <a:prstGeom prst="rect">
            <a:avLst/>
          </a:prstGeom>
        </p:spPr>
        <p:txBody>
          <a:bodyPr anchorCtr="0" anchor="t" bIns="91425" lIns="91425" spcFirstLastPara="1" rIns="91425" wrap="square" tIns="91425">
            <a:noAutofit/>
          </a:bodyPr>
          <a:lstStyle/>
          <a:p>
            <a:pPr indent="-355600" lvl="0" marL="457200" rtl="0" algn="l">
              <a:spcBef>
                <a:spcPts val="0"/>
              </a:spcBef>
              <a:spcAft>
                <a:spcPts val="0"/>
              </a:spcAft>
              <a:buClr>
                <a:schemeClr val="accent3"/>
              </a:buClr>
              <a:buSzPts val="2000"/>
              <a:buChar char="●"/>
            </a:pPr>
            <a:r>
              <a:rPr lang="en" sz="2000">
                <a:solidFill>
                  <a:schemeClr val="accent3"/>
                </a:solidFill>
                <a:highlight>
                  <a:srgbClr val="FFFFFF"/>
                </a:highlight>
              </a:rPr>
              <a:t>Exceptional</a:t>
            </a:r>
            <a:endParaRPr sz="2000">
              <a:solidFill>
                <a:schemeClr val="accent3"/>
              </a:solidFill>
              <a:highlight>
                <a:srgbClr val="FFFFFF"/>
              </a:highlight>
            </a:endParaRPr>
          </a:p>
          <a:p>
            <a:pPr indent="-355600" lvl="0" marL="457200" rtl="0" algn="l">
              <a:spcBef>
                <a:spcPts val="0"/>
              </a:spcBef>
              <a:spcAft>
                <a:spcPts val="0"/>
              </a:spcAft>
              <a:buClr>
                <a:schemeClr val="accent3"/>
              </a:buClr>
              <a:buSzPts val="2000"/>
              <a:buChar char="●"/>
            </a:pPr>
            <a:r>
              <a:rPr lang="en" sz="2000">
                <a:solidFill>
                  <a:schemeClr val="accent3"/>
                </a:solidFill>
                <a:highlight>
                  <a:srgbClr val="FFFFFF"/>
                </a:highlight>
              </a:rPr>
              <a:t>Above Expectations</a:t>
            </a:r>
            <a:endParaRPr sz="2000">
              <a:solidFill>
                <a:schemeClr val="accent3"/>
              </a:solidFill>
              <a:highlight>
                <a:srgbClr val="FFFFFF"/>
              </a:highlight>
            </a:endParaRPr>
          </a:p>
          <a:p>
            <a:pPr indent="-355600" lvl="0" marL="457200" rtl="0" algn="l">
              <a:spcBef>
                <a:spcPts val="0"/>
              </a:spcBef>
              <a:spcAft>
                <a:spcPts val="0"/>
              </a:spcAft>
              <a:buClr>
                <a:schemeClr val="accent3"/>
              </a:buClr>
              <a:buSzPts val="2000"/>
              <a:buChar char="●"/>
            </a:pPr>
            <a:r>
              <a:rPr lang="en" sz="2000">
                <a:solidFill>
                  <a:schemeClr val="accent3"/>
                </a:solidFill>
                <a:highlight>
                  <a:srgbClr val="FFFFFF"/>
                </a:highlight>
              </a:rPr>
              <a:t>In Line With Expectations</a:t>
            </a:r>
            <a:endParaRPr sz="2000">
              <a:solidFill>
                <a:schemeClr val="accent3"/>
              </a:solidFill>
              <a:highlight>
                <a:srgbClr val="FFFFFF"/>
              </a:highlight>
            </a:endParaRPr>
          </a:p>
          <a:p>
            <a:pPr indent="-355600" lvl="0" marL="457200" rtl="0" algn="l">
              <a:spcBef>
                <a:spcPts val="0"/>
              </a:spcBef>
              <a:spcAft>
                <a:spcPts val="0"/>
              </a:spcAft>
              <a:buClr>
                <a:schemeClr val="accent3"/>
              </a:buClr>
              <a:buSzPts val="2000"/>
              <a:buChar char="●"/>
            </a:pPr>
            <a:r>
              <a:rPr lang="en" sz="2000">
                <a:solidFill>
                  <a:schemeClr val="accent3"/>
                </a:solidFill>
                <a:highlight>
                  <a:srgbClr val="FFFFFF"/>
                </a:highlight>
              </a:rPr>
              <a:t>Yet to Meet Expectations</a:t>
            </a:r>
            <a:endParaRPr sz="2000">
              <a:solidFill>
                <a:schemeClr val="accent3"/>
              </a:solidFill>
              <a:highlight>
                <a:srgbClr val="FFFFFF"/>
              </a:highlight>
            </a:endParaRPr>
          </a:p>
          <a:p>
            <a:pPr indent="0" lvl="0" marL="0" rtl="0" algn="l">
              <a:spcBef>
                <a:spcPts val="1600"/>
              </a:spcBef>
              <a:spcAft>
                <a:spcPts val="0"/>
              </a:spcAft>
              <a:buNone/>
            </a:pPr>
            <a:r>
              <a:rPr b="1" lang="en" sz="1500"/>
              <a:t>MOST</a:t>
            </a:r>
            <a:r>
              <a:rPr lang="en" sz="1500"/>
              <a:t> students are expected to achieve </a:t>
            </a:r>
            <a:r>
              <a:rPr b="1" lang="en" sz="1500"/>
              <a:t>In Line with Expectations</a:t>
            </a:r>
            <a:r>
              <a:rPr lang="en" sz="1500"/>
              <a:t> as CBAs are a snapshot of where that student is expected to be in terms of their learning at that point in time. </a:t>
            </a:r>
            <a:r>
              <a:rPr b="1" lang="en" sz="1500"/>
              <a:t>MOST</a:t>
            </a:r>
            <a:r>
              <a:rPr lang="en" sz="1500"/>
              <a:t> should and will fall into the In Line with Expectations range.</a:t>
            </a:r>
            <a:endParaRPr sz="1500"/>
          </a:p>
          <a:p>
            <a:pPr indent="0" lvl="0" marL="0" rtl="0" algn="l">
              <a:spcBef>
                <a:spcPts val="1600"/>
              </a:spcBef>
              <a:spcAft>
                <a:spcPts val="1600"/>
              </a:spcAft>
              <a:buNone/>
            </a:pPr>
            <a:r>
              <a:t/>
            </a:r>
            <a:endParaRPr sz="1500">
              <a:solidFill>
                <a:srgbClr val="000000"/>
              </a:solidFill>
              <a:highlight>
                <a:srgbClr val="FFFFFF"/>
              </a:highlight>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8" name="Shape 338"/>
        <p:cNvGrpSpPr/>
        <p:nvPr/>
      </p:nvGrpSpPr>
      <p:grpSpPr>
        <a:xfrm>
          <a:off x="0" y="0"/>
          <a:ext cx="0" cy="0"/>
          <a:chOff x="0" y="0"/>
          <a:chExt cx="0" cy="0"/>
        </a:xfrm>
      </p:grpSpPr>
      <p:sp>
        <p:nvSpPr>
          <p:cNvPr id="339" name="Google Shape;339;p23"/>
          <p:cNvSpPr txBox="1"/>
          <p:nvPr>
            <p:ph type="title"/>
          </p:nvPr>
        </p:nvSpPr>
        <p:spPr>
          <a:xfrm>
            <a:off x="1303800" y="598575"/>
            <a:ext cx="7030500" cy="999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accent1"/>
                </a:solidFill>
              </a:rPr>
              <a:t>Assessment Tasks</a:t>
            </a:r>
            <a:endParaRPr>
              <a:solidFill>
                <a:schemeClr val="accent1"/>
              </a:solidFill>
            </a:endParaRPr>
          </a:p>
        </p:txBody>
      </p:sp>
      <p:sp>
        <p:nvSpPr>
          <p:cNvPr id="340" name="Google Shape;340;p23"/>
          <p:cNvSpPr txBox="1"/>
          <p:nvPr>
            <p:ph idx="1" type="body"/>
          </p:nvPr>
        </p:nvSpPr>
        <p:spPr>
          <a:xfrm>
            <a:off x="1303800" y="1597875"/>
            <a:ext cx="7030500" cy="2933700"/>
          </a:xfrm>
          <a:prstGeom prst="rect">
            <a:avLst/>
          </a:prstGeom>
        </p:spPr>
        <p:txBody>
          <a:bodyPr anchorCtr="0" anchor="t" bIns="91425" lIns="91425" spcFirstLastPara="1" rIns="91425" wrap="square" tIns="91425">
            <a:noAutofit/>
          </a:bodyPr>
          <a:lstStyle/>
          <a:p>
            <a:pPr indent="-323850" lvl="0" marL="457200" rtl="0" algn="l">
              <a:spcBef>
                <a:spcPts val="0"/>
              </a:spcBef>
              <a:spcAft>
                <a:spcPts val="0"/>
              </a:spcAft>
              <a:buSzPts val="1500"/>
              <a:buChar char="●"/>
            </a:pPr>
            <a:r>
              <a:rPr lang="en" sz="1500"/>
              <a:t>Arising from student’s </a:t>
            </a:r>
            <a:r>
              <a:rPr b="1" lang="en" sz="1500"/>
              <a:t>CBA2s</a:t>
            </a:r>
            <a:r>
              <a:rPr lang="en" sz="1500"/>
              <a:t> are the </a:t>
            </a:r>
            <a:r>
              <a:rPr b="1" lang="en" sz="1500"/>
              <a:t>Assessment Tasks</a:t>
            </a:r>
            <a:r>
              <a:rPr lang="en" sz="1500"/>
              <a:t>.</a:t>
            </a:r>
            <a:endParaRPr sz="1500"/>
          </a:p>
          <a:p>
            <a:pPr indent="-323850" lvl="0" marL="457200" rtl="0" algn="l">
              <a:spcBef>
                <a:spcPts val="0"/>
              </a:spcBef>
              <a:spcAft>
                <a:spcPts val="0"/>
              </a:spcAft>
              <a:buSzPts val="1500"/>
              <a:buChar char="●"/>
            </a:pPr>
            <a:r>
              <a:rPr lang="en" sz="1500"/>
              <a:t>This is a written task completed during school time under specific time constraints and set dates.</a:t>
            </a:r>
            <a:endParaRPr sz="1500"/>
          </a:p>
          <a:p>
            <a:pPr indent="-323850" lvl="0" marL="457200" rtl="0" algn="l">
              <a:spcBef>
                <a:spcPts val="0"/>
              </a:spcBef>
              <a:spcAft>
                <a:spcPts val="0"/>
              </a:spcAft>
              <a:buSzPts val="1500"/>
              <a:buChar char="●"/>
            </a:pPr>
            <a:r>
              <a:rPr lang="en" sz="1500"/>
              <a:t>It is based on the knowledge, skills and competencies developed from the CBA2.</a:t>
            </a:r>
            <a:endParaRPr sz="1500"/>
          </a:p>
          <a:p>
            <a:pPr indent="-323850" lvl="0" marL="457200" rtl="0" algn="l">
              <a:spcBef>
                <a:spcPts val="0"/>
              </a:spcBef>
              <a:spcAft>
                <a:spcPts val="0"/>
              </a:spcAft>
              <a:buSzPts val="1500"/>
              <a:buChar char="●"/>
            </a:pPr>
            <a:r>
              <a:rPr b="1" lang="en" sz="1500"/>
              <a:t>Students who do not have a CBA2 completed cannot complete this Assessment Task</a:t>
            </a:r>
            <a:r>
              <a:rPr lang="en" sz="1500"/>
              <a:t>.</a:t>
            </a:r>
            <a:endParaRPr sz="1500"/>
          </a:p>
          <a:p>
            <a:pPr indent="-323850" lvl="0" marL="457200" rtl="0" algn="l">
              <a:spcBef>
                <a:spcPts val="0"/>
              </a:spcBef>
              <a:spcAft>
                <a:spcPts val="0"/>
              </a:spcAft>
              <a:buSzPts val="1500"/>
              <a:buChar char="●"/>
            </a:pPr>
            <a:r>
              <a:rPr lang="en" sz="1500"/>
              <a:t>The Assessment Task is worth 10%. It is put together with the State Exam results, worth 90%, to form 100% of the descriptor that appears for each subject on the JCPA.</a:t>
            </a:r>
            <a:endParaRPr sz="1500"/>
          </a:p>
          <a:p>
            <a:pPr indent="0" lvl="0" marL="457200" rtl="0" algn="l">
              <a:spcBef>
                <a:spcPts val="1600"/>
              </a:spcBef>
              <a:spcAft>
                <a:spcPts val="1600"/>
              </a:spcAft>
              <a:buNone/>
            </a:pPr>
            <a:r>
              <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4" name="Shape 344"/>
        <p:cNvGrpSpPr/>
        <p:nvPr/>
      </p:nvGrpSpPr>
      <p:grpSpPr>
        <a:xfrm>
          <a:off x="0" y="0"/>
          <a:ext cx="0" cy="0"/>
          <a:chOff x="0" y="0"/>
          <a:chExt cx="0" cy="0"/>
        </a:xfrm>
      </p:grpSpPr>
      <p:sp>
        <p:nvSpPr>
          <p:cNvPr id="345" name="Google Shape;345;p24"/>
          <p:cNvSpPr txBox="1"/>
          <p:nvPr>
            <p:ph type="title"/>
          </p:nvPr>
        </p:nvSpPr>
        <p:spPr>
          <a:xfrm>
            <a:off x="1303800" y="598575"/>
            <a:ext cx="7030500" cy="999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accent1"/>
                </a:solidFill>
              </a:rPr>
              <a:t>Junior Cycle Exams</a:t>
            </a:r>
            <a:endParaRPr>
              <a:solidFill>
                <a:schemeClr val="accent1"/>
              </a:solidFill>
            </a:endParaRPr>
          </a:p>
        </p:txBody>
      </p:sp>
      <p:sp>
        <p:nvSpPr>
          <p:cNvPr id="346" name="Google Shape;346;p24"/>
          <p:cNvSpPr txBox="1"/>
          <p:nvPr>
            <p:ph idx="1" type="body"/>
          </p:nvPr>
        </p:nvSpPr>
        <p:spPr>
          <a:xfrm>
            <a:off x="1303800" y="1445175"/>
            <a:ext cx="7030500" cy="3086400"/>
          </a:xfrm>
          <a:prstGeom prst="rect">
            <a:avLst/>
          </a:prstGeom>
        </p:spPr>
        <p:txBody>
          <a:bodyPr anchorCtr="0" anchor="t" bIns="91425" lIns="91425" spcFirstLastPara="1" rIns="91425" wrap="square" tIns="91425">
            <a:noAutofit/>
          </a:bodyPr>
          <a:lstStyle/>
          <a:p>
            <a:pPr indent="-323850" lvl="0" marL="457200" rtl="0" algn="l">
              <a:spcBef>
                <a:spcPts val="0"/>
              </a:spcBef>
              <a:spcAft>
                <a:spcPts val="0"/>
              </a:spcAft>
              <a:buSzPts val="1500"/>
              <a:buChar char="●"/>
            </a:pPr>
            <a:r>
              <a:rPr lang="en" sz="1500"/>
              <a:t>Students sit exams in their subjects in June of their Third Year (except for Visual Arts). This is worth 90% of their final mark, for most subjects.</a:t>
            </a:r>
            <a:endParaRPr sz="1500"/>
          </a:p>
          <a:p>
            <a:pPr indent="-323850" lvl="0" marL="457200" rtl="0" algn="l">
              <a:spcBef>
                <a:spcPts val="0"/>
              </a:spcBef>
              <a:spcAft>
                <a:spcPts val="0"/>
              </a:spcAft>
              <a:buSzPts val="1500"/>
              <a:buChar char="●"/>
            </a:pPr>
            <a:r>
              <a:rPr lang="en" sz="1500"/>
              <a:t>All papers are Common Level except for English, Gaeilge and Maths. These subjects have a Higher and Ordinary level paper. All exams have ONE paper only.</a:t>
            </a:r>
            <a:endParaRPr sz="1500"/>
          </a:p>
          <a:p>
            <a:pPr indent="-323850" lvl="0" marL="457200" rtl="0" algn="l">
              <a:spcBef>
                <a:spcPts val="0"/>
              </a:spcBef>
              <a:spcAft>
                <a:spcPts val="0"/>
              </a:spcAft>
              <a:buSzPts val="1500"/>
              <a:buChar char="●"/>
            </a:pPr>
            <a:r>
              <a:rPr lang="en" sz="1500"/>
              <a:t>The other 10% comes from the Assessment Task (see previous slide).</a:t>
            </a:r>
            <a:endParaRPr sz="1500"/>
          </a:p>
          <a:p>
            <a:pPr indent="-323850" lvl="0" marL="457200" rtl="0" algn="l">
              <a:spcBef>
                <a:spcPts val="0"/>
              </a:spcBef>
              <a:spcAft>
                <a:spcPts val="0"/>
              </a:spcAft>
              <a:buSzPts val="1500"/>
              <a:buChar char="●"/>
            </a:pPr>
            <a:r>
              <a:rPr lang="en" sz="1500"/>
              <a:t>Some subjects have practical components that are worth a percentage towards the final mark. These subject teachers will explain this information when necessary to students.</a:t>
            </a:r>
            <a:endParaRPr sz="1500"/>
          </a:p>
          <a:p>
            <a:pPr indent="-323850" lvl="0" marL="457200" rtl="0" algn="l">
              <a:spcBef>
                <a:spcPts val="0"/>
              </a:spcBef>
              <a:spcAft>
                <a:spcPts val="0"/>
              </a:spcAft>
              <a:buSzPts val="1500"/>
              <a:buChar char="●"/>
            </a:pPr>
            <a:r>
              <a:rPr lang="en" sz="1500"/>
              <a:t>The descriptors for subjects are Distinction, Higher Merit, Merit, Achieved, Partially Achieved and Not Graded.</a:t>
            </a:r>
            <a:endParaRPr sz="1500"/>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0" name="Shape 350"/>
        <p:cNvGrpSpPr/>
        <p:nvPr/>
      </p:nvGrpSpPr>
      <p:grpSpPr>
        <a:xfrm>
          <a:off x="0" y="0"/>
          <a:ext cx="0" cy="0"/>
          <a:chOff x="0" y="0"/>
          <a:chExt cx="0" cy="0"/>
        </a:xfrm>
      </p:grpSpPr>
      <p:sp>
        <p:nvSpPr>
          <p:cNvPr id="351" name="Google Shape;351;p25"/>
          <p:cNvSpPr txBox="1"/>
          <p:nvPr>
            <p:ph type="title"/>
          </p:nvPr>
        </p:nvSpPr>
        <p:spPr>
          <a:xfrm>
            <a:off x="1303800" y="598575"/>
            <a:ext cx="7030500" cy="999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accent1"/>
                </a:solidFill>
              </a:rPr>
              <a:t>Junior Cycle State Exam Descriptors</a:t>
            </a:r>
            <a:endParaRPr>
              <a:solidFill>
                <a:schemeClr val="accent1"/>
              </a:solidFill>
            </a:endParaRPr>
          </a:p>
        </p:txBody>
      </p:sp>
      <p:sp>
        <p:nvSpPr>
          <p:cNvPr id="352" name="Google Shape;352;p25"/>
          <p:cNvSpPr txBox="1"/>
          <p:nvPr>
            <p:ph idx="1" type="body"/>
          </p:nvPr>
        </p:nvSpPr>
        <p:spPr>
          <a:xfrm>
            <a:off x="1303800" y="1990050"/>
            <a:ext cx="7030500" cy="25416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id="353" name="Google Shape;353;p25"/>
          <p:cNvPicPr preferRelativeResize="0"/>
          <p:nvPr/>
        </p:nvPicPr>
        <p:blipFill>
          <a:blip r:embed="rId3">
            <a:alphaModFix/>
          </a:blip>
          <a:stretch>
            <a:fillRect/>
          </a:stretch>
        </p:blipFill>
        <p:spPr>
          <a:xfrm>
            <a:off x="3207850" y="1170775"/>
            <a:ext cx="2328625" cy="3845575"/>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7" name="Shape 357"/>
        <p:cNvGrpSpPr/>
        <p:nvPr/>
      </p:nvGrpSpPr>
      <p:grpSpPr>
        <a:xfrm>
          <a:off x="0" y="0"/>
          <a:ext cx="0" cy="0"/>
          <a:chOff x="0" y="0"/>
          <a:chExt cx="0" cy="0"/>
        </a:xfrm>
      </p:grpSpPr>
      <p:sp>
        <p:nvSpPr>
          <p:cNvPr id="358" name="Google Shape;358;p26"/>
          <p:cNvSpPr txBox="1"/>
          <p:nvPr>
            <p:ph type="title"/>
          </p:nvPr>
        </p:nvSpPr>
        <p:spPr>
          <a:xfrm>
            <a:off x="1303800" y="598575"/>
            <a:ext cx="7030500" cy="999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accent1"/>
                </a:solidFill>
              </a:rPr>
              <a:t>External Subjects</a:t>
            </a:r>
            <a:endParaRPr>
              <a:solidFill>
                <a:schemeClr val="accent1"/>
              </a:solidFill>
            </a:endParaRPr>
          </a:p>
        </p:txBody>
      </p:sp>
      <p:sp>
        <p:nvSpPr>
          <p:cNvPr id="359" name="Google Shape;359;p26"/>
          <p:cNvSpPr txBox="1"/>
          <p:nvPr>
            <p:ph idx="1" type="body"/>
          </p:nvPr>
        </p:nvSpPr>
        <p:spPr>
          <a:xfrm>
            <a:off x="1303800" y="1887625"/>
            <a:ext cx="7030500" cy="2541600"/>
          </a:xfrm>
          <a:prstGeom prst="rect">
            <a:avLst/>
          </a:prstGeom>
        </p:spPr>
        <p:txBody>
          <a:bodyPr anchorCtr="0" anchor="t" bIns="91425" lIns="91425" spcFirstLastPara="1" rIns="91425" wrap="square" tIns="91425">
            <a:noAutofit/>
          </a:bodyPr>
          <a:lstStyle/>
          <a:p>
            <a:pPr indent="-349250" lvl="0" marL="457200" rtl="0" algn="l">
              <a:spcBef>
                <a:spcPts val="0"/>
              </a:spcBef>
              <a:spcAft>
                <a:spcPts val="0"/>
              </a:spcAft>
              <a:buSzPts val="1900"/>
              <a:buChar char="●"/>
            </a:pPr>
            <a:r>
              <a:rPr lang="en" sz="1900"/>
              <a:t>Those who are studying a subject outside of school need to be aware of a few implications.</a:t>
            </a:r>
            <a:endParaRPr sz="1900"/>
          </a:p>
          <a:p>
            <a:pPr indent="-336550" lvl="1" marL="914400" rtl="0" algn="l">
              <a:spcBef>
                <a:spcPts val="0"/>
              </a:spcBef>
              <a:spcAft>
                <a:spcPts val="0"/>
              </a:spcAft>
              <a:buSzPts val="1700"/>
              <a:buChar char="○"/>
            </a:pPr>
            <a:r>
              <a:rPr lang="en" sz="1700"/>
              <a:t>Only a maximum of ten subjects can be registered for with the State Examinations Commission.</a:t>
            </a:r>
            <a:endParaRPr sz="1700"/>
          </a:p>
          <a:p>
            <a:pPr indent="-336550" lvl="1" marL="914400" rtl="0" algn="l">
              <a:spcBef>
                <a:spcPts val="0"/>
              </a:spcBef>
              <a:spcAft>
                <a:spcPts val="0"/>
              </a:spcAft>
              <a:buSzPts val="1700"/>
              <a:buChar char="○"/>
            </a:pPr>
            <a:r>
              <a:rPr lang="en" sz="1700"/>
              <a:t>You cannot complete any CBAs.</a:t>
            </a:r>
            <a:endParaRPr sz="1700"/>
          </a:p>
          <a:p>
            <a:pPr indent="-336550" lvl="1" marL="914400" rtl="0" algn="l">
              <a:spcBef>
                <a:spcPts val="0"/>
              </a:spcBef>
              <a:spcAft>
                <a:spcPts val="0"/>
              </a:spcAft>
              <a:buSzPts val="1700"/>
              <a:buChar char="○"/>
            </a:pPr>
            <a:r>
              <a:rPr lang="en" sz="1700"/>
              <a:t>You cannot complete the Assessment Task.</a:t>
            </a:r>
            <a:endParaRPr sz="1700"/>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3" name="Shape 363"/>
        <p:cNvGrpSpPr/>
        <p:nvPr/>
      </p:nvGrpSpPr>
      <p:grpSpPr>
        <a:xfrm>
          <a:off x="0" y="0"/>
          <a:ext cx="0" cy="0"/>
          <a:chOff x="0" y="0"/>
          <a:chExt cx="0" cy="0"/>
        </a:xfrm>
      </p:grpSpPr>
      <p:sp>
        <p:nvSpPr>
          <p:cNvPr id="364" name="Google Shape;364;p27"/>
          <p:cNvSpPr txBox="1"/>
          <p:nvPr>
            <p:ph type="title"/>
          </p:nvPr>
        </p:nvSpPr>
        <p:spPr>
          <a:xfrm>
            <a:off x="1303800" y="598575"/>
            <a:ext cx="7030500" cy="999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accent1"/>
                </a:solidFill>
              </a:rPr>
              <a:t>Queries</a:t>
            </a:r>
            <a:endParaRPr>
              <a:solidFill>
                <a:schemeClr val="accent1"/>
              </a:solidFill>
            </a:endParaRPr>
          </a:p>
        </p:txBody>
      </p:sp>
      <p:sp>
        <p:nvSpPr>
          <p:cNvPr id="365" name="Google Shape;365;p27"/>
          <p:cNvSpPr txBox="1"/>
          <p:nvPr>
            <p:ph idx="1" type="body"/>
          </p:nvPr>
        </p:nvSpPr>
        <p:spPr>
          <a:xfrm>
            <a:off x="1303800" y="1990050"/>
            <a:ext cx="7030500" cy="2541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500"/>
              <a:t>Please don’t hesitate to get in touch with us over any queries you may have.</a:t>
            </a:r>
            <a:endParaRPr sz="1500"/>
          </a:p>
          <a:p>
            <a:pPr indent="0" lvl="0" marL="0" rtl="0" algn="l">
              <a:spcBef>
                <a:spcPts val="1600"/>
              </a:spcBef>
              <a:spcAft>
                <a:spcPts val="0"/>
              </a:spcAft>
              <a:buNone/>
            </a:pPr>
            <a:r>
              <a:rPr lang="en" sz="1500"/>
              <a:t>For general queries students can ask Ms. Maher or email </a:t>
            </a:r>
            <a:r>
              <a:rPr lang="en" sz="1500" u="sng">
                <a:solidFill>
                  <a:schemeClr val="accent3"/>
                </a:solidFill>
                <a:hlinkClick r:id="rId3">
                  <a:extLst>
                    <a:ext uri="{A12FA001-AC4F-418D-AE19-62706E023703}">
                      <ahyp:hlinkClr val="tx"/>
                    </a:ext>
                  </a:extLst>
                </a:hlinkClick>
              </a:rPr>
              <a:t>mmaher@portmarnockcommunityschool.ie</a:t>
            </a:r>
            <a:endParaRPr sz="1500">
              <a:solidFill>
                <a:schemeClr val="accent3"/>
              </a:solidFill>
            </a:endParaRPr>
          </a:p>
          <a:p>
            <a:pPr indent="0" lvl="0" marL="0" rtl="0" algn="l">
              <a:spcBef>
                <a:spcPts val="1600"/>
              </a:spcBef>
              <a:spcAft>
                <a:spcPts val="0"/>
              </a:spcAft>
              <a:buNone/>
            </a:pPr>
            <a:r>
              <a:rPr lang="en" sz="1500"/>
              <a:t>For specific subject queries, students should ask their subject teacher in the first instance. </a:t>
            </a:r>
            <a:endParaRPr sz="1500"/>
          </a:p>
          <a:p>
            <a:pPr indent="0" lvl="0" marL="0" rtl="0" algn="l">
              <a:spcBef>
                <a:spcPts val="1600"/>
              </a:spcBef>
              <a:spcAft>
                <a:spcPts val="1600"/>
              </a:spcAft>
              <a:buNone/>
            </a:pPr>
            <a:r>
              <a:rPr lang="en" sz="1500"/>
              <a:t>On the school site in the Parent section we have links to further information and background to the new Junior Cycle. These may be of help to some of you.</a:t>
            </a:r>
            <a:endParaRPr sz="1500"/>
          </a:p>
        </p:txBody>
      </p:sp>
    </p:spTree>
  </p:cSld>
  <p:clrMapOvr>
    <a:masterClrMapping/>
  </p:clrMapOvr>
</p:sld>
</file>

<file path=ppt/theme/theme1.xml><?xml version="1.0" encoding="utf-8"?>
<a:theme xmlns:a="http://schemas.openxmlformats.org/drawingml/2006/main" xmlns:r="http://schemas.openxmlformats.org/officeDocument/2006/relationships" name="Momentum">
  <a:themeElements>
    <a:clrScheme name="Momentum">
      <a:dk1>
        <a:srgbClr val="C0791B"/>
      </a:dk1>
      <a:lt1>
        <a:srgbClr val="FFFFFF"/>
      </a:lt1>
      <a:dk2>
        <a:srgbClr val="424242"/>
      </a:dk2>
      <a:lt2>
        <a:srgbClr val="8DD8D3"/>
      </a:lt2>
      <a:accent1>
        <a:srgbClr val="0B6374"/>
      </a:accent1>
      <a:accent2>
        <a:srgbClr val="FD5B58"/>
      </a:accent2>
      <a:accent3>
        <a:srgbClr val="599191"/>
      </a:accent3>
      <a:accent4>
        <a:srgbClr val="D7E6A3"/>
      </a:accent4>
      <a:accent5>
        <a:srgbClr val="27278B"/>
      </a:accent5>
      <a:accent6>
        <a:srgbClr val="D558AB"/>
      </a:accent6>
      <a:hlink>
        <a:srgbClr val="27278B"/>
      </a:hlink>
      <a:folHlink>
        <a:srgbClr val="2727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