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1" r:id="rId1"/>
  </p:sldMasterIdLst>
  <p:notesMasterIdLst>
    <p:notesMasterId r:id="rId59"/>
  </p:notesMasterIdLst>
  <p:sldIdLst>
    <p:sldId id="256" r:id="rId2"/>
    <p:sldId id="257" r:id="rId3"/>
    <p:sldId id="258" r:id="rId4"/>
    <p:sldId id="259" r:id="rId5"/>
    <p:sldId id="260" r:id="rId6"/>
    <p:sldId id="261" r:id="rId7"/>
    <p:sldId id="262" r:id="rId8"/>
    <p:sldId id="263" r:id="rId9"/>
    <p:sldId id="264" r:id="rId10"/>
    <p:sldId id="265" r:id="rId11"/>
    <p:sldId id="270" r:id="rId12"/>
    <p:sldId id="271" r:id="rId13"/>
    <p:sldId id="272" r:id="rId14"/>
    <p:sldId id="273" r:id="rId15"/>
    <p:sldId id="312" r:id="rId16"/>
    <p:sldId id="313" r:id="rId17"/>
    <p:sldId id="274" r:id="rId18"/>
    <p:sldId id="275" r:id="rId19"/>
    <p:sldId id="276" r:id="rId20"/>
    <p:sldId id="277" r:id="rId21"/>
    <p:sldId id="314" r:id="rId22"/>
    <p:sldId id="323" r:id="rId23"/>
    <p:sldId id="324" r:id="rId24"/>
    <p:sldId id="325" r:id="rId25"/>
    <p:sldId id="278" r:id="rId26"/>
    <p:sldId id="279" r:id="rId27"/>
    <p:sldId id="280" r:id="rId28"/>
    <p:sldId id="281" r:id="rId29"/>
    <p:sldId id="282" r:id="rId30"/>
    <p:sldId id="283" r:id="rId31"/>
    <p:sldId id="284" r:id="rId32"/>
    <p:sldId id="316" r:id="rId33"/>
    <p:sldId id="285" r:id="rId34"/>
    <p:sldId id="286" r:id="rId35"/>
    <p:sldId id="288" r:id="rId36"/>
    <p:sldId id="317" r:id="rId37"/>
    <p:sldId id="290" r:id="rId38"/>
    <p:sldId id="291" r:id="rId39"/>
    <p:sldId id="292" r:id="rId40"/>
    <p:sldId id="293" r:id="rId41"/>
    <p:sldId id="294" r:id="rId42"/>
    <p:sldId id="318" r:id="rId43"/>
    <p:sldId id="295" r:id="rId44"/>
    <p:sldId id="296" r:id="rId45"/>
    <p:sldId id="297" r:id="rId46"/>
    <p:sldId id="298" r:id="rId47"/>
    <p:sldId id="299" r:id="rId48"/>
    <p:sldId id="300" r:id="rId49"/>
    <p:sldId id="302" r:id="rId50"/>
    <p:sldId id="303" r:id="rId51"/>
    <p:sldId id="305" r:id="rId52"/>
    <p:sldId id="306" r:id="rId53"/>
    <p:sldId id="315" r:id="rId54"/>
    <p:sldId id="307" r:id="rId55"/>
    <p:sldId id="309" r:id="rId56"/>
    <p:sldId id="310" r:id="rId57"/>
    <p:sldId id="320" r:id="rId58"/>
  </p:sldIdLst>
  <p:sldSz cx="9144000" cy="6858000" type="screen4x3"/>
  <p:notesSz cx="6888163" cy="10018713"/>
  <p:embeddedFontLst>
    <p:embeddedFont>
      <p:font typeface="Calibri" panose="020F0502020204030204" pitchFamily="34" charset="0"/>
      <p:regular r:id="rId60"/>
      <p:bold r:id="rId61"/>
      <p:italic r:id="rId62"/>
      <p:boldItalic r:id="rId63"/>
    </p:embeddedFont>
    <p:embeddedFont>
      <p:font typeface="Source Sans Pro" panose="020B0503030403020204" pitchFamily="34" charset="0"/>
      <p:regular r:id="rId64"/>
      <p:bold r:id="rId65"/>
      <p:italic r:id="rId66"/>
      <p:boldItalic r:id="rId6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Default Section" id="{7AB9153D-D1B4-4809-98AD-AD70A766E9B5}">
          <p14:sldIdLst>
            <p14:sldId id="256"/>
          </p14:sldIdLst>
        </p14:section>
        <p14:section name="Untitled Section" id="{5393C734-840F-473C-BE8B-5823EE9588EB}">
          <p14:sldIdLst>
            <p14:sldId id="257"/>
            <p14:sldId id="258"/>
            <p14:sldId id="259"/>
            <p14:sldId id="260"/>
            <p14:sldId id="261"/>
            <p14:sldId id="262"/>
            <p14:sldId id="263"/>
            <p14:sldId id="264"/>
            <p14:sldId id="265"/>
            <p14:sldId id="270"/>
            <p14:sldId id="271"/>
            <p14:sldId id="272"/>
            <p14:sldId id="273"/>
            <p14:sldId id="312"/>
            <p14:sldId id="313"/>
            <p14:sldId id="274"/>
            <p14:sldId id="275"/>
            <p14:sldId id="276"/>
            <p14:sldId id="277"/>
            <p14:sldId id="314"/>
            <p14:sldId id="323"/>
            <p14:sldId id="324"/>
            <p14:sldId id="325"/>
            <p14:sldId id="278"/>
            <p14:sldId id="279"/>
            <p14:sldId id="280"/>
            <p14:sldId id="281"/>
            <p14:sldId id="282"/>
            <p14:sldId id="283"/>
            <p14:sldId id="284"/>
            <p14:sldId id="316"/>
            <p14:sldId id="285"/>
            <p14:sldId id="286"/>
            <p14:sldId id="288"/>
            <p14:sldId id="317"/>
            <p14:sldId id="290"/>
            <p14:sldId id="291"/>
            <p14:sldId id="292"/>
            <p14:sldId id="293"/>
            <p14:sldId id="294"/>
            <p14:sldId id="318"/>
            <p14:sldId id="295"/>
            <p14:sldId id="296"/>
            <p14:sldId id="297"/>
            <p14:sldId id="298"/>
            <p14:sldId id="299"/>
            <p14:sldId id="300"/>
            <p14:sldId id="302"/>
            <p14:sldId id="303"/>
            <p14:sldId id="305"/>
            <p14:sldId id="306"/>
            <p14:sldId id="315"/>
            <p14:sldId id="307"/>
            <p14:sldId id="309"/>
            <p14:sldId id="310"/>
            <p14:sldId id="320"/>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8275ED9A-F43F-4F71-9D1A-58B49A98E801}">
  <a:tblStyle styleId="{8275ED9A-F43F-4F71-9D1A-58B49A98E801}"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CF4"/>
          </a:solidFill>
        </a:fill>
      </a:tcStyle>
    </a:wholeTbl>
    <a:band1H>
      <a:tcTxStyle/>
      <a:tcStyle>
        <a:tcBdr/>
        <a:fill>
          <a:solidFill>
            <a:srgbClr val="CFD7E7"/>
          </a:solidFill>
        </a:fill>
      </a:tcStyle>
    </a:band1H>
    <a:band2H>
      <a:tcTxStyle/>
      <a:tcStyle>
        <a:tcBdr/>
      </a:tcStyle>
    </a:band2H>
    <a:band1V>
      <a:tcTxStyle/>
      <a:tcStyle>
        <a:tcBdr/>
        <a:fill>
          <a:solidFill>
            <a:srgbClr val="CFD7E7"/>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 styleId="{29479D0E-6E7D-44A5-8D64-3C83C04ACC22}" styleName="Table_1">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1" d="100"/>
          <a:sy n="81" d="100"/>
        </p:scale>
        <p:origin x="1498"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font" Target="fonts/font4.fntdata"/><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font" Target="fonts/font7.fntdata"/><Relationship Id="rId5" Type="http://schemas.openxmlformats.org/officeDocument/2006/relationships/slide" Target="slides/slide4.xml"/><Relationship Id="rId61" Type="http://schemas.openxmlformats.org/officeDocument/2006/relationships/font" Target="fonts/font2.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5.fntdata"/><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67" Type="http://schemas.openxmlformats.org/officeDocument/2006/relationships/font" Target="fonts/font8.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3.fntdata"/><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1.fntdata"/><Relationship Id="rId65"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84871" cy="500935"/>
          </a:xfrm>
          <a:prstGeom prst="rect">
            <a:avLst/>
          </a:prstGeom>
          <a:noFill/>
          <a:ln>
            <a:noFill/>
          </a:ln>
        </p:spPr>
        <p:txBody>
          <a:bodyPr spcFirstLastPara="1" wrap="square" lIns="91983" tIns="91983" rIns="91983" bIns="91983" anchor="t" anchorCtr="0"/>
          <a:lstStyle>
            <a:lvl1pPr marL="0" marR="0" lvl="0" indent="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L="459989"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9978"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9967"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39956"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99945"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59934"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19922"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79911"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901698" y="0"/>
            <a:ext cx="2984871" cy="500935"/>
          </a:xfrm>
          <a:prstGeom prst="rect">
            <a:avLst/>
          </a:prstGeom>
          <a:noFill/>
          <a:ln>
            <a:noFill/>
          </a:ln>
        </p:spPr>
        <p:txBody>
          <a:bodyPr spcFirstLastPara="1" wrap="square" lIns="91983" tIns="91983" rIns="91983" bIns="91983" anchor="t" anchorCtr="0"/>
          <a:lstStyle>
            <a:lvl1pPr marL="0" marR="0" lvl="0" indent="0" algn="r"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L="459989"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9978"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9967"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39956"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99945"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59934"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19922"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79911"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939800" y="750888"/>
            <a:ext cx="5008563" cy="37576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8817" y="4758889"/>
            <a:ext cx="5510530" cy="4508421"/>
          </a:xfrm>
          <a:prstGeom prst="rect">
            <a:avLst/>
          </a:prstGeom>
          <a:noFill/>
          <a:ln>
            <a:noFill/>
          </a:ln>
        </p:spPr>
        <p:txBody>
          <a:bodyPr spcFirstLastPara="1" wrap="square" lIns="91983" tIns="91983" rIns="91983" bIns="91983" anchor="t" anchorCtr="0"/>
          <a:lstStyle>
            <a:lvl1pPr marL="457200" marR="0" lvl="0" indent="-228600" algn="l" rtl="0">
              <a:spcBef>
                <a:spcPts val="36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36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36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36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36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9516039"/>
            <a:ext cx="2984871" cy="500935"/>
          </a:xfrm>
          <a:prstGeom prst="rect">
            <a:avLst/>
          </a:prstGeom>
          <a:noFill/>
          <a:ln>
            <a:noFill/>
          </a:ln>
        </p:spPr>
        <p:txBody>
          <a:bodyPr spcFirstLastPara="1" wrap="square" lIns="91983" tIns="91983" rIns="91983" bIns="91983" anchor="b" anchorCtr="0"/>
          <a:lstStyle>
            <a:lvl1pPr marL="0" marR="0" lvl="0" indent="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L="459989"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9978"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9967"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39956"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99945"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59934"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19922"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79911"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901698" y="9516039"/>
            <a:ext cx="2984871" cy="500935"/>
          </a:xfrm>
          <a:prstGeom prst="rect">
            <a:avLst/>
          </a:prstGeom>
          <a:noFill/>
          <a:ln>
            <a:noFill/>
          </a:ln>
        </p:spPr>
        <p:txBody>
          <a:bodyPr spcFirstLastPara="1" wrap="square" lIns="91983" tIns="45979" rIns="91983" bIns="45979" anchor="b" anchorCtr="0">
            <a:noAutofit/>
          </a:bodyPr>
          <a:lstStyle/>
          <a:p>
            <a:pPr algn="r"/>
            <a:fld id="{00000000-1234-1234-1234-123412341234}" type="slidenum">
              <a:rPr lang="en-IE" sz="1200" smtClean="0">
                <a:solidFill>
                  <a:schemeClr val="dk1"/>
                </a:solidFill>
              </a:rPr>
              <a:pPr algn="r"/>
              <a:t>‹#›</a:t>
            </a:fld>
            <a:endParaRPr lang="en-IE" sz="1200">
              <a:solidFill>
                <a:schemeClr val="dk1"/>
              </a:solidFill>
            </a:endParaRPr>
          </a:p>
        </p:txBody>
      </p:sp>
    </p:spTree>
    <p:extLst>
      <p:ext uri="{BB962C8B-B14F-4D97-AF65-F5344CB8AC3E}">
        <p14:creationId xmlns:p14="http://schemas.microsoft.com/office/powerpoint/2010/main" val="3463830185"/>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g44ede48303_0_0:notes"/>
          <p:cNvSpPr txBox="1">
            <a:spLocks noGrp="1"/>
          </p:cNvSpPr>
          <p:nvPr>
            <p:ph type="body" idx="1"/>
          </p:nvPr>
        </p:nvSpPr>
        <p:spPr>
          <a:xfrm>
            <a:off x="688817" y="4758883"/>
            <a:ext cx="5510530" cy="4508562"/>
          </a:xfrm>
          <a:prstGeom prst="rect">
            <a:avLst/>
          </a:prstGeom>
          <a:noFill/>
          <a:ln>
            <a:noFill/>
          </a:ln>
        </p:spPr>
        <p:txBody>
          <a:bodyPr spcFirstLastPara="1" wrap="square" lIns="91983" tIns="91983" rIns="91983" bIns="91983" anchor="t" anchorCtr="0">
            <a:noAutofit/>
          </a:bodyPr>
          <a:lstStyle/>
          <a:p>
            <a:pPr marL="0" indent="0">
              <a:spcBef>
                <a:spcPts val="0"/>
              </a:spcBef>
            </a:pPr>
            <a:endParaRPr/>
          </a:p>
        </p:txBody>
      </p:sp>
      <p:sp>
        <p:nvSpPr>
          <p:cNvPr id="161" name="Google Shape;161;g44ede48303_0_0:notes"/>
          <p:cNvSpPr>
            <a:spLocks noGrp="1" noRot="1" noChangeAspect="1"/>
          </p:cNvSpPr>
          <p:nvPr>
            <p:ph type="sldImg" idx="2"/>
          </p:nvPr>
        </p:nvSpPr>
        <p:spPr>
          <a:xfrm>
            <a:off x="939800" y="750888"/>
            <a:ext cx="5008563" cy="37576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4408230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4:notes"/>
          <p:cNvSpPr txBox="1">
            <a:spLocks noGrp="1"/>
          </p:cNvSpPr>
          <p:nvPr>
            <p:ph type="body" idx="1"/>
          </p:nvPr>
        </p:nvSpPr>
        <p:spPr>
          <a:xfrm>
            <a:off x="688817" y="4758889"/>
            <a:ext cx="5510530" cy="4508421"/>
          </a:xfrm>
          <a:prstGeom prst="rect">
            <a:avLst/>
          </a:prstGeom>
        </p:spPr>
        <p:txBody>
          <a:bodyPr spcFirstLastPara="1" wrap="square" lIns="91983" tIns="91983" rIns="91983" bIns="91983" anchor="t" anchorCtr="0">
            <a:noAutofit/>
          </a:bodyPr>
          <a:lstStyle/>
          <a:p>
            <a:pPr marL="0" indent="0">
              <a:spcBef>
                <a:spcPts val="362"/>
              </a:spcBef>
            </a:pPr>
            <a:endParaRPr/>
          </a:p>
        </p:txBody>
      </p:sp>
      <p:sp>
        <p:nvSpPr>
          <p:cNvPr id="169" name="Google Shape;169;p4:notes"/>
          <p:cNvSpPr>
            <a:spLocks noGrp="1" noRot="1" noChangeAspect="1"/>
          </p:cNvSpPr>
          <p:nvPr>
            <p:ph type="sldImg" idx="2"/>
          </p:nvPr>
        </p:nvSpPr>
        <p:spPr>
          <a:xfrm>
            <a:off x="939800" y="750888"/>
            <a:ext cx="5008563" cy="3757612"/>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058469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6:notes"/>
          <p:cNvSpPr txBox="1">
            <a:spLocks noGrp="1"/>
          </p:cNvSpPr>
          <p:nvPr>
            <p:ph type="body" idx="1"/>
          </p:nvPr>
        </p:nvSpPr>
        <p:spPr>
          <a:xfrm>
            <a:off x="688817" y="4758889"/>
            <a:ext cx="5510530" cy="4508421"/>
          </a:xfrm>
          <a:prstGeom prst="rect">
            <a:avLst/>
          </a:prstGeom>
        </p:spPr>
        <p:txBody>
          <a:bodyPr spcFirstLastPara="1" wrap="square" lIns="91983" tIns="91983" rIns="91983" bIns="91983" anchor="t" anchorCtr="0">
            <a:noAutofit/>
          </a:bodyPr>
          <a:lstStyle/>
          <a:p>
            <a:pPr marL="0" indent="0">
              <a:spcBef>
                <a:spcPts val="362"/>
              </a:spcBef>
            </a:pPr>
            <a:endParaRPr/>
          </a:p>
        </p:txBody>
      </p:sp>
      <p:sp>
        <p:nvSpPr>
          <p:cNvPr id="178" name="Google Shape;178;p6:notes"/>
          <p:cNvSpPr>
            <a:spLocks noGrp="1" noRot="1" noChangeAspect="1"/>
          </p:cNvSpPr>
          <p:nvPr>
            <p:ph type="sldImg" idx="2"/>
          </p:nvPr>
        </p:nvSpPr>
        <p:spPr>
          <a:xfrm>
            <a:off x="939800" y="750888"/>
            <a:ext cx="5008563" cy="3757612"/>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192926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p7:notes"/>
          <p:cNvSpPr txBox="1">
            <a:spLocks noGrp="1"/>
          </p:cNvSpPr>
          <p:nvPr>
            <p:ph type="body" idx="1"/>
          </p:nvPr>
        </p:nvSpPr>
        <p:spPr>
          <a:xfrm>
            <a:off x="688817" y="4758889"/>
            <a:ext cx="5510530" cy="4508421"/>
          </a:xfrm>
          <a:prstGeom prst="rect">
            <a:avLst/>
          </a:prstGeom>
        </p:spPr>
        <p:txBody>
          <a:bodyPr spcFirstLastPara="1" wrap="square" lIns="91983" tIns="91983" rIns="91983" bIns="91983" anchor="t" anchorCtr="0">
            <a:noAutofit/>
          </a:bodyPr>
          <a:lstStyle/>
          <a:p>
            <a:pPr marL="0" indent="0">
              <a:spcBef>
                <a:spcPts val="362"/>
              </a:spcBef>
            </a:pPr>
            <a:endParaRPr/>
          </a:p>
        </p:txBody>
      </p:sp>
      <p:sp>
        <p:nvSpPr>
          <p:cNvPr id="185" name="Google Shape;185;p7:notes"/>
          <p:cNvSpPr>
            <a:spLocks noGrp="1" noRot="1" noChangeAspect="1"/>
          </p:cNvSpPr>
          <p:nvPr>
            <p:ph type="sldImg" idx="2"/>
          </p:nvPr>
        </p:nvSpPr>
        <p:spPr>
          <a:xfrm>
            <a:off x="939800" y="750888"/>
            <a:ext cx="5008563" cy="3757612"/>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63279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p8:notes"/>
          <p:cNvSpPr txBox="1">
            <a:spLocks noGrp="1"/>
          </p:cNvSpPr>
          <p:nvPr>
            <p:ph type="body" idx="1"/>
          </p:nvPr>
        </p:nvSpPr>
        <p:spPr>
          <a:xfrm>
            <a:off x="688817" y="4758889"/>
            <a:ext cx="5510530" cy="4508421"/>
          </a:xfrm>
          <a:prstGeom prst="rect">
            <a:avLst/>
          </a:prstGeom>
        </p:spPr>
        <p:txBody>
          <a:bodyPr spcFirstLastPara="1" wrap="square" lIns="91983" tIns="91983" rIns="91983" bIns="91983" anchor="t" anchorCtr="0">
            <a:noAutofit/>
          </a:bodyPr>
          <a:lstStyle/>
          <a:p>
            <a:pPr marL="0" indent="0">
              <a:spcBef>
                <a:spcPts val="362"/>
              </a:spcBef>
            </a:pPr>
            <a:endParaRPr/>
          </a:p>
        </p:txBody>
      </p:sp>
      <p:sp>
        <p:nvSpPr>
          <p:cNvPr id="192" name="Google Shape;192;p8:notes"/>
          <p:cNvSpPr>
            <a:spLocks noGrp="1" noRot="1" noChangeAspect="1"/>
          </p:cNvSpPr>
          <p:nvPr>
            <p:ph type="sldImg" idx="2"/>
          </p:nvPr>
        </p:nvSpPr>
        <p:spPr>
          <a:xfrm>
            <a:off x="939800" y="750888"/>
            <a:ext cx="5008563" cy="3757612"/>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745503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9:notes"/>
          <p:cNvSpPr txBox="1">
            <a:spLocks noGrp="1"/>
          </p:cNvSpPr>
          <p:nvPr>
            <p:ph type="body" idx="1"/>
          </p:nvPr>
        </p:nvSpPr>
        <p:spPr>
          <a:xfrm>
            <a:off x="688817" y="4758889"/>
            <a:ext cx="5510530" cy="4508421"/>
          </a:xfrm>
          <a:prstGeom prst="rect">
            <a:avLst/>
          </a:prstGeom>
        </p:spPr>
        <p:txBody>
          <a:bodyPr spcFirstLastPara="1" wrap="square" lIns="91983" tIns="91983" rIns="91983" bIns="91983" anchor="t" anchorCtr="0">
            <a:noAutofit/>
          </a:bodyPr>
          <a:lstStyle/>
          <a:p>
            <a:pPr marL="0" indent="0">
              <a:spcBef>
                <a:spcPts val="362"/>
              </a:spcBef>
            </a:pPr>
            <a:endParaRPr/>
          </a:p>
        </p:txBody>
      </p:sp>
      <p:sp>
        <p:nvSpPr>
          <p:cNvPr id="199" name="Google Shape;199;p9:notes"/>
          <p:cNvSpPr>
            <a:spLocks noGrp="1" noRot="1" noChangeAspect="1"/>
          </p:cNvSpPr>
          <p:nvPr>
            <p:ph type="sldImg" idx="2"/>
          </p:nvPr>
        </p:nvSpPr>
        <p:spPr>
          <a:xfrm>
            <a:off x="939800" y="750888"/>
            <a:ext cx="5008563" cy="3757612"/>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979297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p10:notes"/>
          <p:cNvSpPr txBox="1">
            <a:spLocks noGrp="1"/>
          </p:cNvSpPr>
          <p:nvPr>
            <p:ph type="body" idx="1"/>
          </p:nvPr>
        </p:nvSpPr>
        <p:spPr>
          <a:xfrm>
            <a:off x="688817" y="4758889"/>
            <a:ext cx="5510530" cy="4508421"/>
          </a:xfrm>
          <a:prstGeom prst="rect">
            <a:avLst/>
          </a:prstGeom>
        </p:spPr>
        <p:txBody>
          <a:bodyPr spcFirstLastPara="1" wrap="square" lIns="91983" tIns="91983" rIns="91983" bIns="91983" anchor="t" anchorCtr="0">
            <a:noAutofit/>
          </a:bodyPr>
          <a:lstStyle/>
          <a:p>
            <a:pPr marL="0" indent="0">
              <a:spcBef>
                <a:spcPts val="362"/>
              </a:spcBef>
            </a:pPr>
            <a:endParaRPr/>
          </a:p>
        </p:txBody>
      </p:sp>
      <p:sp>
        <p:nvSpPr>
          <p:cNvPr id="206" name="Google Shape;206;p10:notes"/>
          <p:cNvSpPr>
            <a:spLocks noGrp="1" noRot="1" noChangeAspect="1"/>
          </p:cNvSpPr>
          <p:nvPr>
            <p:ph type="sldImg" idx="2"/>
          </p:nvPr>
        </p:nvSpPr>
        <p:spPr>
          <a:xfrm>
            <a:off x="939800" y="750888"/>
            <a:ext cx="5008563" cy="3757612"/>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307243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p11:notes"/>
          <p:cNvSpPr txBox="1">
            <a:spLocks noGrp="1"/>
          </p:cNvSpPr>
          <p:nvPr>
            <p:ph type="body" idx="1"/>
          </p:nvPr>
        </p:nvSpPr>
        <p:spPr>
          <a:xfrm>
            <a:off x="688817" y="4758889"/>
            <a:ext cx="5510530" cy="4508421"/>
          </a:xfrm>
          <a:prstGeom prst="rect">
            <a:avLst/>
          </a:prstGeom>
        </p:spPr>
        <p:txBody>
          <a:bodyPr spcFirstLastPara="1" wrap="square" lIns="91983" tIns="91983" rIns="91983" bIns="91983" anchor="t" anchorCtr="0">
            <a:noAutofit/>
          </a:bodyPr>
          <a:lstStyle/>
          <a:p>
            <a:pPr marL="0" indent="0">
              <a:spcBef>
                <a:spcPts val="362"/>
              </a:spcBef>
            </a:pPr>
            <a:endParaRPr/>
          </a:p>
        </p:txBody>
      </p:sp>
      <p:sp>
        <p:nvSpPr>
          <p:cNvPr id="214" name="Google Shape;214;p11:notes"/>
          <p:cNvSpPr>
            <a:spLocks noGrp="1" noRot="1" noChangeAspect="1"/>
          </p:cNvSpPr>
          <p:nvPr>
            <p:ph type="sldImg" idx="2"/>
          </p:nvPr>
        </p:nvSpPr>
        <p:spPr>
          <a:xfrm>
            <a:off x="939800" y="750888"/>
            <a:ext cx="5008563" cy="3757612"/>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641882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p12:notes"/>
          <p:cNvSpPr txBox="1">
            <a:spLocks noGrp="1"/>
          </p:cNvSpPr>
          <p:nvPr>
            <p:ph type="body" idx="1"/>
          </p:nvPr>
        </p:nvSpPr>
        <p:spPr>
          <a:xfrm>
            <a:off x="688817" y="4758889"/>
            <a:ext cx="5510530" cy="4508421"/>
          </a:xfrm>
          <a:prstGeom prst="rect">
            <a:avLst/>
          </a:prstGeom>
        </p:spPr>
        <p:txBody>
          <a:bodyPr spcFirstLastPara="1" wrap="square" lIns="91983" tIns="91983" rIns="91983" bIns="91983" anchor="t" anchorCtr="0">
            <a:noAutofit/>
          </a:bodyPr>
          <a:lstStyle/>
          <a:p>
            <a:pPr marL="0" indent="0">
              <a:spcBef>
                <a:spcPts val="362"/>
              </a:spcBef>
            </a:pPr>
            <a:endParaRPr/>
          </a:p>
        </p:txBody>
      </p:sp>
      <p:sp>
        <p:nvSpPr>
          <p:cNvPr id="222" name="Google Shape;222;p12:notes"/>
          <p:cNvSpPr>
            <a:spLocks noGrp="1" noRot="1" noChangeAspect="1"/>
          </p:cNvSpPr>
          <p:nvPr>
            <p:ph type="sldImg" idx="2"/>
          </p:nvPr>
        </p:nvSpPr>
        <p:spPr>
          <a:xfrm>
            <a:off x="939800" y="750888"/>
            <a:ext cx="5008563" cy="3757612"/>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50805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p13:notes"/>
          <p:cNvSpPr txBox="1">
            <a:spLocks noGrp="1"/>
          </p:cNvSpPr>
          <p:nvPr>
            <p:ph type="body" idx="1"/>
          </p:nvPr>
        </p:nvSpPr>
        <p:spPr>
          <a:xfrm>
            <a:off x="688817" y="4758889"/>
            <a:ext cx="5510530" cy="4508421"/>
          </a:xfrm>
          <a:prstGeom prst="rect">
            <a:avLst/>
          </a:prstGeom>
        </p:spPr>
        <p:txBody>
          <a:bodyPr spcFirstLastPara="1" wrap="square" lIns="91983" tIns="91983" rIns="91983" bIns="91983" anchor="t" anchorCtr="0">
            <a:noAutofit/>
          </a:bodyPr>
          <a:lstStyle/>
          <a:p>
            <a:pPr marL="0" indent="0">
              <a:spcBef>
                <a:spcPts val="362"/>
              </a:spcBef>
            </a:pPr>
            <a:endParaRPr/>
          </a:p>
        </p:txBody>
      </p:sp>
      <p:sp>
        <p:nvSpPr>
          <p:cNvPr id="230" name="Google Shape;230;p13:notes"/>
          <p:cNvSpPr>
            <a:spLocks noGrp="1" noRot="1" noChangeAspect="1"/>
          </p:cNvSpPr>
          <p:nvPr>
            <p:ph type="sldImg" idx="2"/>
          </p:nvPr>
        </p:nvSpPr>
        <p:spPr>
          <a:xfrm>
            <a:off x="939800" y="750888"/>
            <a:ext cx="5008563" cy="3757612"/>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370920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p18:notes"/>
          <p:cNvSpPr txBox="1">
            <a:spLocks noGrp="1"/>
          </p:cNvSpPr>
          <p:nvPr>
            <p:ph type="body" idx="1"/>
          </p:nvPr>
        </p:nvSpPr>
        <p:spPr>
          <a:xfrm>
            <a:off x="688817" y="4758889"/>
            <a:ext cx="5510530" cy="4508421"/>
          </a:xfrm>
          <a:prstGeom prst="rect">
            <a:avLst/>
          </a:prstGeom>
        </p:spPr>
        <p:txBody>
          <a:bodyPr spcFirstLastPara="1" wrap="square" lIns="91983" tIns="91983" rIns="91983" bIns="91983" anchor="t" anchorCtr="0">
            <a:noAutofit/>
          </a:bodyPr>
          <a:lstStyle/>
          <a:p>
            <a:pPr marL="0" indent="0">
              <a:spcBef>
                <a:spcPts val="362"/>
              </a:spcBef>
            </a:pPr>
            <a:endParaRPr/>
          </a:p>
        </p:txBody>
      </p:sp>
      <p:sp>
        <p:nvSpPr>
          <p:cNvPr id="268" name="Google Shape;268;p18:notes"/>
          <p:cNvSpPr>
            <a:spLocks noGrp="1" noRot="1" noChangeAspect="1"/>
          </p:cNvSpPr>
          <p:nvPr>
            <p:ph type="sldImg" idx="2"/>
          </p:nvPr>
        </p:nvSpPr>
        <p:spPr>
          <a:xfrm>
            <a:off x="939800" y="750888"/>
            <a:ext cx="5008563" cy="3757612"/>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225518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p19:notes"/>
          <p:cNvSpPr txBox="1">
            <a:spLocks noGrp="1"/>
          </p:cNvSpPr>
          <p:nvPr>
            <p:ph type="body" idx="1"/>
          </p:nvPr>
        </p:nvSpPr>
        <p:spPr>
          <a:xfrm>
            <a:off x="688817" y="4758889"/>
            <a:ext cx="5510530" cy="4508421"/>
          </a:xfrm>
          <a:prstGeom prst="rect">
            <a:avLst/>
          </a:prstGeom>
        </p:spPr>
        <p:txBody>
          <a:bodyPr spcFirstLastPara="1" wrap="square" lIns="91983" tIns="91983" rIns="91983" bIns="91983" anchor="t" anchorCtr="0">
            <a:noAutofit/>
          </a:bodyPr>
          <a:lstStyle/>
          <a:p>
            <a:pPr marL="0" indent="0">
              <a:spcBef>
                <a:spcPts val="362"/>
              </a:spcBef>
            </a:pPr>
            <a:endParaRPr/>
          </a:p>
        </p:txBody>
      </p:sp>
      <p:sp>
        <p:nvSpPr>
          <p:cNvPr id="275" name="Google Shape;275;p19:notes"/>
          <p:cNvSpPr>
            <a:spLocks noGrp="1" noRot="1" noChangeAspect="1"/>
          </p:cNvSpPr>
          <p:nvPr>
            <p:ph type="sldImg" idx="2"/>
          </p:nvPr>
        </p:nvSpPr>
        <p:spPr>
          <a:xfrm>
            <a:off x="939800" y="750888"/>
            <a:ext cx="5008563" cy="3757612"/>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94452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p22:notes"/>
          <p:cNvSpPr txBox="1">
            <a:spLocks noGrp="1"/>
          </p:cNvSpPr>
          <p:nvPr>
            <p:ph type="body" idx="1"/>
          </p:nvPr>
        </p:nvSpPr>
        <p:spPr>
          <a:xfrm>
            <a:off x="688817" y="4758889"/>
            <a:ext cx="5510530" cy="4508421"/>
          </a:xfrm>
          <a:prstGeom prst="rect">
            <a:avLst/>
          </a:prstGeom>
        </p:spPr>
        <p:txBody>
          <a:bodyPr spcFirstLastPara="1" wrap="square" lIns="91983" tIns="91983" rIns="91983" bIns="91983" anchor="t" anchorCtr="0">
            <a:noAutofit/>
          </a:bodyPr>
          <a:lstStyle/>
          <a:p>
            <a:pPr marL="0" indent="0">
              <a:spcBef>
                <a:spcPts val="362"/>
              </a:spcBef>
            </a:pPr>
            <a:endParaRPr/>
          </a:p>
        </p:txBody>
      </p:sp>
      <p:sp>
        <p:nvSpPr>
          <p:cNvPr id="283" name="Google Shape;283;p22:notes"/>
          <p:cNvSpPr>
            <a:spLocks noGrp="1" noRot="1" noChangeAspect="1"/>
          </p:cNvSpPr>
          <p:nvPr>
            <p:ph type="sldImg" idx="2"/>
          </p:nvPr>
        </p:nvSpPr>
        <p:spPr>
          <a:xfrm>
            <a:off x="939800" y="750888"/>
            <a:ext cx="5008563" cy="3757612"/>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378416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p23:notes"/>
          <p:cNvSpPr txBox="1">
            <a:spLocks noGrp="1"/>
          </p:cNvSpPr>
          <p:nvPr>
            <p:ph type="body" idx="1"/>
          </p:nvPr>
        </p:nvSpPr>
        <p:spPr>
          <a:xfrm>
            <a:off x="688817" y="4758889"/>
            <a:ext cx="5510530" cy="4508421"/>
          </a:xfrm>
          <a:prstGeom prst="rect">
            <a:avLst/>
          </a:prstGeom>
        </p:spPr>
        <p:txBody>
          <a:bodyPr spcFirstLastPara="1" wrap="square" lIns="91983" tIns="91983" rIns="91983" bIns="91983" anchor="t" anchorCtr="0">
            <a:noAutofit/>
          </a:bodyPr>
          <a:lstStyle/>
          <a:p>
            <a:pPr marL="0" indent="0">
              <a:spcBef>
                <a:spcPts val="362"/>
              </a:spcBef>
            </a:pPr>
            <a:endParaRPr/>
          </a:p>
        </p:txBody>
      </p:sp>
      <p:sp>
        <p:nvSpPr>
          <p:cNvPr id="290" name="Google Shape;290;p23:notes"/>
          <p:cNvSpPr>
            <a:spLocks noGrp="1" noRot="1" noChangeAspect="1"/>
          </p:cNvSpPr>
          <p:nvPr>
            <p:ph type="sldImg" idx="2"/>
          </p:nvPr>
        </p:nvSpPr>
        <p:spPr>
          <a:xfrm>
            <a:off x="939800" y="750888"/>
            <a:ext cx="5008563" cy="3757612"/>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832695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p24:notes"/>
          <p:cNvSpPr txBox="1">
            <a:spLocks noGrp="1"/>
          </p:cNvSpPr>
          <p:nvPr>
            <p:ph type="body" idx="1"/>
          </p:nvPr>
        </p:nvSpPr>
        <p:spPr>
          <a:xfrm>
            <a:off x="688817" y="4758889"/>
            <a:ext cx="5510530" cy="4508421"/>
          </a:xfrm>
          <a:prstGeom prst="rect">
            <a:avLst/>
          </a:prstGeom>
        </p:spPr>
        <p:txBody>
          <a:bodyPr spcFirstLastPara="1" wrap="square" lIns="91983" tIns="91983" rIns="91983" bIns="91983" anchor="t" anchorCtr="0">
            <a:noAutofit/>
          </a:bodyPr>
          <a:lstStyle/>
          <a:p>
            <a:pPr marL="0" indent="0">
              <a:spcBef>
                <a:spcPts val="362"/>
              </a:spcBef>
            </a:pPr>
            <a:endParaRPr/>
          </a:p>
        </p:txBody>
      </p:sp>
      <p:sp>
        <p:nvSpPr>
          <p:cNvPr id="298" name="Google Shape;298;p24:notes"/>
          <p:cNvSpPr>
            <a:spLocks noGrp="1" noRot="1" noChangeAspect="1"/>
          </p:cNvSpPr>
          <p:nvPr>
            <p:ph type="sldImg" idx="2"/>
          </p:nvPr>
        </p:nvSpPr>
        <p:spPr>
          <a:xfrm>
            <a:off x="939800" y="750888"/>
            <a:ext cx="5008563" cy="3757612"/>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592007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p25:notes"/>
          <p:cNvSpPr txBox="1">
            <a:spLocks noGrp="1"/>
          </p:cNvSpPr>
          <p:nvPr>
            <p:ph type="body" idx="1"/>
          </p:nvPr>
        </p:nvSpPr>
        <p:spPr>
          <a:xfrm>
            <a:off x="688817" y="4758889"/>
            <a:ext cx="5510530" cy="4508421"/>
          </a:xfrm>
          <a:prstGeom prst="rect">
            <a:avLst/>
          </a:prstGeom>
        </p:spPr>
        <p:txBody>
          <a:bodyPr spcFirstLastPara="1" wrap="square" lIns="91983" tIns="91983" rIns="91983" bIns="91983" anchor="t" anchorCtr="0">
            <a:noAutofit/>
          </a:bodyPr>
          <a:lstStyle/>
          <a:p>
            <a:pPr marL="0" indent="0">
              <a:spcBef>
                <a:spcPts val="362"/>
              </a:spcBef>
            </a:pPr>
            <a:endParaRPr/>
          </a:p>
        </p:txBody>
      </p:sp>
      <p:sp>
        <p:nvSpPr>
          <p:cNvPr id="309" name="Google Shape;309;p25:notes"/>
          <p:cNvSpPr>
            <a:spLocks noGrp="1" noRot="1" noChangeAspect="1"/>
          </p:cNvSpPr>
          <p:nvPr>
            <p:ph type="sldImg" idx="2"/>
          </p:nvPr>
        </p:nvSpPr>
        <p:spPr>
          <a:xfrm>
            <a:off x="939800" y="750888"/>
            <a:ext cx="5008563" cy="3757612"/>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265572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Google Shape;318;p26:notes"/>
          <p:cNvSpPr txBox="1">
            <a:spLocks noGrp="1"/>
          </p:cNvSpPr>
          <p:nvPr>
            <p:ph type="body" idx="1"/>
          </p:nvPr>
        </p:nvSpPr>
        <p:spPr>
          <a:xfrm>
            <a:off x="688817" y="4758889"/>
            <a:ext cx="5510530" cy="4508421"/>
          </a:xfrm>
          <a:prstGeom prst="rect">
            <a:avLst/>
          </a:prstGeom>
        </p:spPr>
        <p:txBody>
          <a:bodyPr spcFirstLastPara="1" wrap="square" lIns="91983" tIns="91983" rIns="91983" bIns="91983" anchor="t" anchorCtr="0">
            <a:noAutofit/>
          </a:bodyPr>
          <a:lstStyle/>
          <a:p>
            <a:pPr marL="0" indent="0">
              <a:spcBef>
                <a:spcPts val="362"/>
              </a:spcBef>
            </a:pPr>
            <a:endParaRPr/>
          </a:p>
        </p:txBody>
      </p:sp>
      <p:sp>
        <p:nvSpPr>
          <p:cNvPr id="319" name="Google Shape;319;p26:notes"/>
          <p:cNvSpPr>
            <a:spLocks noGrp="1" noRot="1" noChangeAspect="1"/>
          </p:cNvSpPr>
          <p:nvPr>
            <p:ph type="sldImg" idx="2"/>
          </p:nvPr>
        </p:nvSpPr>
        <p:spPr>
          <a:xfrm>
            <a:off x="939800" y="750888"/>
            <a:ext cx="5008563" cy="3757612"/>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953676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p27:notes"/>
          <p:cNvSpPr txBox="1">
            <a:spLocks noGrp="1"/>
          </p:cNvSpPr>
          <p:nvPr>
            <p:ph type="body" idx="1"/>
          </p:nvPr>
        </p:nvSpPr>
        <p:spPr>
          <a:xfrm>
            <a:off x="688817" y="4758889"/>
            <a:ext cx="5510530" cy="4508421"/>
          </a:xfrm>
          <a:prstGeom prst="rect">
            <a:avLst/>
          </a:prstGeom>
        </p:spPr>
        <p:txBody>
          <a:bodyPr spcFirstLastPara="1" wrap="square" lIns="91983" tIns="91983" rIns="91983" bIns="91983" anchor="t" anchorCtr="0">
            <a:noAutofit/>
          </a:bodyPr>
          <a:lstStyle/>
          <a:p>
            <a:pPr marL="0" indent="0">
              <a:spcBef>
                <a:spcPts val="362"/>
              </a:spcBef>
            </a:pPr>
            <a:endParaRPr/>
          </a:p>
        </p:txBody>
      </p:sp>
      <p:sp>
        <p:nvSpPr>
          <p:cNvPr id="326" name="Google Shape;326;p27:notes"/>
          <p:cNvSpPr>
            <a:spLocks noGrp="1" noRot="1" noChangeAspect="1"/>
          </p:cNvSpPr>
          <p:nvPr>
            <p:ph type="sldImg" idx="2"/>
          </p:nvPr>
        </p:nvSpPr>
        <p:spPr>
          <a:xfrm>
            <a:off x="939800" y="750888"/>
            <a:ext cx="5008563" cy="3757612"/>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776214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2df9ba7672_0_1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4" name="Google Shape;134;g2df9ba7672_0_1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524043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g94410948d7_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6" name="Google Shape;146;g94410948d7_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017063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g94410948d7_2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4" name="Google Shape;154;g94410948d7_2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764318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Google Shape;332;p28:notes"/>
          <p:cNvSpPr txBox="1">
            <a:spLocks noGrp="1"/>
          </p:cNvSpPr>
          <p:nvPr>
            <p:ph type="body" idx="1"/>
          </p:nvPr>
        </p:nvSpPr>
        <p:spPr>
          <a:xfrm>
            <a:off x="688817" y="4758889"/>
            <a:ext cx="5510530" cy="4508421"/>
          </a:xfrm>
          <a:prstGeom prst="rect">
            <a:avLst/>
          </a:prstGeom>
        </p:spPr>
        <p:txBody>
          <a:bodyPr spcFirstLastPara="1" wrap="square" lIns="91983" tIns="91983" rIns="91983" bIns="91983" anchor="t" anchorCtr="0">
            <a:noAutofit/>
          </a:bodyPr>
          <a:lstStyle/>
          <a:p>
            <a:pPr marL="0" indent="0">
              <a:spcBef>
                <a:spcPts val="362"/>
              </a:spcBef>
            </a:pPr>
            <a:endParaRPr/>
          </a:p>
        </p:txBody>
      </p:sp>
      <p:sp>
        <p:nvSpPr>
          <p:cNvPr id="333" name="Google Shape;333;p28:notes"/>
          <p:cNvSpPr>
            <a:spLocks noGrp="1" noRot="1" noChangeAspect="1"/>
          </p:cNvSpPr>
          <p:nvPr>
            <p:ph type="sldImg" idx="2"/>
          </p:nvPr>
        </p:nvSpPr>
        <p:spPr>
          <a:xfrm>
            <a:off x="939800" y="750888"/>
            <a:ext cx="5008563" cy="3757612"/>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344239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p29:notes"/>
          <p:cNvSpPr txBox="1">
            <a:spLocks noGrp="1"/>
          </p:cNvSpPr>
          <p:nvPr>
            <p:ph type="body" idx="1"/>
          </p:nvPr>
        </p:nvSpPr>
        <p:spPr>
          <a:xfrm>
            <a:off x="688817" y="4758889"/>
            <a:ext cx="5510530" cy="4508421"/>
          </a:xfrm>
          <a:prstGeom prst="rect">
            <a:avLst/>
          </a:prstGeom>
        </p:spPr>
        <p:txBody>
          <a:bodyPr spcFirstLastPara="1" wrap="square" lIns="91983" tIns="91983" rIns="91983" bIns="91983" anchor="t" anchorCtr="0">
            <a:noAutofit/>
          </a:bodyPr>
          <a:lstStyle/>
          <a:p>
            <a:pPr marL="0" indent="0">
              <a:spcBef>
                <a:spcPts val="362"/>
              </a:spcBef>
            </a:pPr>
            <a:endParaRPr/>
          </a:p>
        </p:txBody>
      </p:sp>
      <p:sp>
        <p:nvSpPr>
          <p:cNvPr id="341" name="Google Shape;341;p29:notes"/>
          <p:cNvSpPr>
            <a:spLocks noGrp="1" noRot="1" noChangeAspect="1"/>
          </p:cNvSpPr>
          <p:nvPr>
            <p:ph type="sldImg" idx="2"/>
          </p:nvPr>
        </p:nvSpPr>
        <p:spPr>
          <a:xfrm>
            <a:off x="939800" y="750888"/>
            <a:ext cx="5008563" cy="3757612"/>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6118833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p30:notes"/>
          <p:cNvSpPr txBox="1">
            <a:spLocks noGrp="1"/>
          </p:cNvSpPr>
          <p:nvPr>
            <p:ph type="body" idx="1"/>
          </p:nvPr>
        </p:nvSpPr>
        <p:spPr>
          <a:xfrm>
            <a:off x="688817" y="4758889"/>
            <a:ext cx="5510530" cy="4508421"/>
          </a:xfrm>
          <a:prstGeom prst="rect">
            <a:avLst/>
          </a:prstGeom>
        </p:spPr>
        <p:txBody>
          <a:bodyPr spcFirstLastPara="1" wrap="square" lIns="91983" tIns="91983" rIns="91983" bIns="91983" anchor="t" anchorCtr="0">
            <a:noAutofit/>
          </a:bodyPr>
          <a:lstStyle/>
          <a:p>
            <a:pPr marL="0" indent="0">
              <a:spcBef>
                <a:spcPts val="362"/>
              </a:spcBef>
            </a:pPr>
            <a:endParaRPr/>
          </a:p>
        </p:txBody>
      </p:sp>
      <p:sp>
        <p:nvSpPr>
          <p:cNvPr id="354" name="Google Shape;354;p30:notes"/>
          <p:cNvSpPr>
            <a:spLocks noGrp="1" noRot="1" noChangeAspect="1"/>
          </p:cNvSpPr>
          <p:nvPr>
            <p:ph type="sldImg" idx="2"/>
          </p:nvPr>
        </p:nvSpPr>
        <p:spPr>
          <a:xfrm>
            <a:off x="939800" y="750888"/>
            <a:ext cx="5008563" cy="3757612"/>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4281267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p:cNvGrpSpPr/>
        <p:nvPr/>
      </p:nvGrpSpPr>
      <p:grpSpPr>
        <a:xfrm>
          <a:off x="0" y="0"/>
          <a:ext cx="0" cy="0"/>
          <a:chOff x="0" y="0"/>
          <a:chExt cx="0" cy="0"/>
        </a:xfrm>
      </p:grpSpPr>
      <p:sp>
        <p:nvSpPr>
          <p:cNvPr id="361" name="Google Shape;361;p31:notes"/>
          <p:cNvSpPr txBox="1">
            <a:spLocks noGrp="1"/>
          </p:cNvSpPr>
          <p:nvPr>
            <p:ph type="body" idx="1"/>
          </p:nvPr>
        </p:nvSpPr>
        <p:spPr>
          <a:xfrm>
            <a:off x="688817" y="4758889"/>
            <a:ext cx="5510530" cy="4508421"/>
          </a:xfrm>
          <a:prstGeom prst="rect">
            <a:avLst/>
          </a:prstGeom>
        </p:spPr>
        <p:txBody>
          <a:bodyPr spcFirstLastPara="1" wrap="square" lIns="91983" tIns="91983" rIns="91983" bIns="91983" anchor="t" anchorCtr="0">
            <a:noAutofit/>
          </a:bodyPr>
          <a:lstStyle/>
          <a:p>
            <a:pPr marL="0" indent="0">
              <a:spcBef>
                <a:spcPts val="362"/>
              </a:spcBef>
            </a:pPr>
            <a:endParaRPr/>
          </a:p>
        </p:txBody>
      </p:sp>
      <p:sp>
        <p:nvSpPr>
          <p:cNvPr id="362" name="Google Shape;362;p31:notes"/>
          <p:cNvSpPr>
            <a:spLocks noGrp="1" noRot="1" noChangeAspect="1"/>
          </p:cNvSpPr>
          <p:nvPr>
            <p:ph type="sldImg" idx="2"/>
          </p:nvPr>
        </p:nvSpPr>
        <p:spPr>
          <a:xfrm>
            <a:off x="939800" y="750888"/>
            <a:ext cx="5008563" cy="3757612"/>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947924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32:notes"/>
          <p:cNvSpPr txBox="1">
            <a:spLocks noGrp="1"/>
          </p:cNvSpPr>
          <p:nvPr>
            <p:ph type="body" idx="1"/>
          </p:nvPr>
        </p:nvSpPr>
        <p:spPr>
          <a:xfrm>
            <a:off x="688817" y="4758889"/>
            <a:ext cx="5510530" cy="4508421"/>
          </a:xfrm>
          <a:prstGeom prst="rect">
            <a:avLst/>
          </a:prstGeom>
        </p:spPr>
        <p:txBody>
          <a:bodyPr spcFirstLastPara="1" wrap="square" lIns="91983" tIns="91983" rIns="91983" bIns="91983" anchor="t" anchorCtr="0">
            <a:noAutofit/>
          </a:bodyPr>
          <a:lstStyle/>
          <a:p>
            <a:pPr marL="0" indent="0">
              <a:spcBef>
                <a:spcPts val="362"/>
              </a:spcBef>
            </a:pPr>
            <a:endParaRPr/>
          </a:p>
        </p:txBody>
      </p:sp>
      <p:sp>
        <p:nvSpPr>
          <p:cNvPr id="375" name="Google Shape;375;p32:notes"/>
          <p:cNvSpPr>
            <a:spLocks noGrp="1" noRot="1" noChangeAspect="1"/>
          </p:cNvSpPr>
          <p:nvPr>
            <p:ph type="sldImg" idx="2"/>
          </p:nvPr>
        </p:nvSpPr>
        <p:spPr>
          <a:xfrm>
            <a:off x="939800" y="750888"/>
            <a:ext cx="5008563" cy="3757612"/>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6930740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p33:notes"/>
          <p:cNvSpPr txBox="1">
            <a:spLocks noGrp="1"/>
          </p:cNvSpPr>
          <p:nvPr>
            <p:ph type="body" idx="1"/>
          </p:nvPr>
        </p:nvSpPr>
        <p:spPr>
          <a:xfrm>
            <a:off x="688817" y="4758889"/>
            <a:ext cx="5510530" cy="4508421"/>
          </a:xfrm>
          <a:prstGeom prst="rect">
            <a:avLst/>
          </a:prstGeom>
        </p:spPr>
        <p:txBody>
          <a:bodyPr spcFirstLastPara="1" wrap="square" lIns="91983" tIns="91983" rIns="91983" bIns="91983" anchor="t" anchorCtr="0">
            <a:noAutofit/>
          </a:bodyPr>
          <a:lstStyle/>
          <a:p>
            <a:pPr marL="0" indent="0">
              <a:spcBef>
                <a:spcPts val="362"/>
              </a:spcBef>
            </a:pPr>
            <a:endParaRPr/>
          </a:p>
        </p:txBody>
      </p:sp>
      <p:sp>
        <p:nvSpPr>
          <p:cNvPr id="383" name="Google Shape;383;p33:notes"/>
          <p:cNvSpPr>
            <a:spLocks noGrp="1" noRot="1" noChangeAspect="1"/>
          </p:cNvSpPr>
          <p:nvPr>
            <p:ph type="sldImg" idx="2"/>
          </p:nvPr>
        </p:nvSpPr>
        <p:spPr>
          <a:xfrm>
            <a:off x="939800" y="750888"/>
            <a:ext cx="5008563" cy="3757612"/>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6043177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1"/>
        <p:cNvGrpSpPr/>
        <p:nvPr/>
      </p:nvGrpSpPr>
      <p:grpSpPr>
        <a:xfrm>
          <a:off x="0" y="0"/>
          <a:ext cx="0" cy="0"/>
          <a:chOff x="0" y="0"/>
          <a:chExt cx="0" cy="0"/>
        </a:xfrm>
      </p:grpSpPr>
      <p:sp>
        <p:nvSpPr>
          <p:cNvPr id="392" name="Google Shape;392;p34:notes"/>
          <p:cNvSpPr txBox="1">
            <a:spLocks noGrp="1"/>
          </p:cNvSpPr>
          <p:nvPr>
            <p:ph type="body" idx="1"/>
          </p:nvPr>
        </p:nvSpPr>
        <p:spPr>
          <a:xfrm>
            <a:off x="688817" y="4758889"/>
            <a:ext cx="5510530" cy="4508421"/>
          </a:xfrm>
          <a:prstGeom prst="rect">
            <a:avLst/>
          </a:prstGeom>
        </p:spPr>
        <p:txBody>
          <a:bodyPr spcFirstLastPara="1" wrap="square" lIns="91983" tIns="91983" rIns="91983" bIns="91983" anchor="t" anchorCtr="0">
            <a:noAutofit/>
          </a:bodyPr>
          <a:lstStyle/>
          <a:p>
            <a:pPr marL="0" indent="0">
              <a:spcBef>
                <a:spcPts val="362"/>
              </a:spcBef>
            </a:pPr>
            <a:endParaRPr/>
          </a:p>
        </p:txBody>
      </p:sp>
      <p:sp>
        <p:nvSpPr>
          <p:cNvPr id="393" name="Google Shape;393;p34:notes"/>
          <p:cNvSpPr>
            <a:spLocks noGrp="1" noRot="1" noChangeAspect="1"/>
          </p:cNvSpPr>
          <p:nvPr>
            <p:ph type="sldImg" idx="2"/>
          </p:nvPr>
        </p:nvSpPr>
        <p:spPr>
          <a:xfrm>
            <a:off x="939800" y="750888"/>
            <a:ext cx="5008563" cy="3757612"/>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0316464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p:cNvGrpSpPr/>
        <p:nvPr/>
      </p:nvGrpSpPr>
      <p:grpSpPr>
        <a:xfrm>
          <a:off x="0" y="0"/>
          <a:ext cx="0" cy="0"/>
          <a:chOff x="0" y="0"/>
          <a:chExt cx="0" cy="0"/>
        </a:xfrm>
      </p:grpSpPr>
      <p:sp>
        <p:nvSpPr>
          <p:cNvPr id="399" name="Google Shape;399;p35:notes"/>
          <p:cNvSpPr txBox="1">
            <a:spLocks noGrp="1"/>
          </p:cNvSpPr>
          <p:nvPr>
            <p:ph type="body" idx="1"/>
          </p:nvPr>
        </p:nvSpPr>
        <p:spPr>
          <a:xfrm>
            <a:off x="688817" y="4758889"/>
            <a:ext cx="5510530" cy="4508421"/>
          </a:xfrm>
          <a:prstGeom prst="rect">
            <a:avLst/>
          </a:prstGeom>
        </p:spPr>
        <p:txBody>
          <a:bodyPr spcFirstLastPara="1" wrap="square" lIns="91983" tIns="91983" rIns="91983" bIns="91983" anchor="t" anchorCtr="0">
            <a:noAutofit/>
          </a:bodyPr>
          <a:lstStyle/>
          <a:p>
            <a:pPr marL="0" indent="0">
              <a:spcBef>
                <a:spcPts val="362"/>
              </a:spcBef>
            </a:pPr>
            <a:endParaRPr/>
          </a:p>
        </p:txBody>
      </p:sp>
      <p:sp>
        <p:nvSpPr>
          <p:cNvPr id="400" name="Google Shape;400;p35:notes"/>
          <p:cNvSpPr>
            <a:spLocks noGrp="1" noRot="1" noChangeAspect="1"/>
          </p:cNvSpPr>
          <p:nvPr>
            <p:ph type="sldImg" idx="2"/>
          </p:nvPr>
        </p:nvSpPr>
        <p:spPr>
          <a:xfrm>
            <a:off x="939800" y="750888"/>
            <a:ext cx="5008563" cy="3757612"/>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618740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p:cNvGrpSpPr/>
        <p:nvPr/>
      </p:nvGrpSpPr>
      <p:grpSpPr>
        <a:xfrm>
          <a:off x="0" y="0"/>
          <a:ext cx="0" cy="0"/>
          <a:chOff x="0" y="0"/>
          <a:chExt cx="0" cy="0"/>
        </a:xfrm>
      </p:grpSpPr>
      <p:sp>
        <p:nvSpPr>
          <p:cNvPr id="408" name="Google Shape;408;p36:notes"/>
          <p:cNvSpPr txBox="1">
            <a:spLocks noGrp="1"/>
          </p:cNvSpPr>
          <p:nvPr>
            <p:ph type="body" idx="1"/>
          </p:nvPr>
        </p:nvSpPr>
        <p:spPr>
          <a:xfrm>
            <a:off x="688817" y="4758889"/>
            <a:ext cx="5510530" cy="4508421"/>
          </a:xfrm>
          <a:prstGeom prst="rect">
            <a:avLst/>
          </a:prstGeom>
        </p:spPr>
        <p:txBody>
          <a:bodyPr spcFirstLastPara="1" wrap="square" lIns="91983" tIns="91983" rIns="91983" bIns="91983" anchor="t" anchorCtr="0">
            <a:noAutofit/>
          </a:bodyPr>
          <a:lstStyle/>
          <a:p>
            <a:pPr marL="0" indent="0">
              <a:spcBef>
                <a:spcPts val="362"/>
              </a:spcBef>
            </a:pPr>
            <a:endParaRPr/>
          </a:p>
        </p:txBody>
      </p:sp>
      <p:sp>
        <p:nvSpPr>
          <p:cNvPr id="409" name="Google Shape;409;p36:notes"/>
          <p:cNvSpPr>
            <a:spLocks noGrp="1" noRot="1" noChangeAspect="1"/>
          </p:cNvSpPr>
          <p:nvPr>
            <p:ph type="sldImg" idx="2"/>
          </p:nvPr>
        </p:nvSpPr>
        <p:spPr>
          <a:xfrm>
            <a:off x="939800" y="750888"/>
            <a:ext cx="5008563" cy="3757612"/>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4464965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5"/>
        <p:cNvGrpSpPr/>
        <p:nvPr/>
      </p:nvGrpSpPr>
      <p:grpSpPr>
        <a:xfrm>
          <a:off x="0" y="0"/>
          <a:ext cx="0" cy="0"/>
          <a:chOff x="0" y="0"/>
          <a:chExt cx="0" cy="0"/>
        </a:xfrm>
      </p:grpSpPr>
      <p:sp>
        <p:nvSpPr>
          <p:cNvPr id="426" name="Google Shape;426;p38:notes"/>
          <p:cNvSpPr txBox="1">
            <a:spLocks noGrp="1"/>
          </p:cNvSpPr>
          <p:nvPr>
            <p:ph type="body" idx="1"/>
          </p:nvPr>
        </p:nvSpPr>
        <p:spPr>
          <a:xfrm>
            <a:off x="688817" y="4758889"/>
            <a:ext cx="5510530" cy="4508421"/>
          </a:xfrm>
          <a:prstGeom prst="rect">
            <a:avLst/>
          </a:prstGeom>
        </p:spPr>
        <p:txBody>
          <a:bodyPr spcFirstLastPara="1" wrap="square" lIns="91983" tIns="91983" rIns="91983" bIns="91983" anchor="t" anchorCtr="0">
            <a:noAutofit/>
          </a:bodyPr>
          <a:lstStyle/>
          <a:p>
            <a:pPr marL="0" indent="0">
              <a:spcBef>
                <a:spcPts val="362"/>
              </a:spcBef>
            </a:pPr>
            <a:endParaRPr/>
          </a:p>
        </p:txBody>
      </p:sp>
      <p:sp>
        <p:nvSpPr>
          <p:cNvPr id="427" name="Google Shape;427;p38:notes"/>
          <p:cNvSpPr>
            <a:spLocks noGrp="1" noRot="1" noChangeAspect="1"/>
          </p:cNvSpPr>
          <p:nvPr>
            <p:ph type="sldImg" idx="2"/>
          </p:nvPr>
        </p:nvSpPr>
        <p:spPr>
          <a:xfrm>
            <a:off x="939800" y="750888"/>
            <a:ext cx="5008563" cy="3757612"/>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3518802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3"/>
        <p:cNvGrpSpPr/>
        <p:nvPr/>
      </p:nvGrpSpPr>
      <p:grpSpPr>
        <a:xfrm>
          <a:off x="0" y="0"/>
          <a:ext cx="0" cy="0"/>
          <a:chOff x="0" y="0"/>
          <a:chExt cx="0" cy="0"/>
        </a:xfrm>
      </p:grpSpPr>
      <p:sp>
        <p:nvSpPr>
          <p:cNvPr id="444" name="Google Shape;444;p40:notes"/>
          <p:cNvSpPr txBox="1">
            <a:spLocks noGrp="1"/>
          </p:cNvSpPr>
          <p:nvPr>
            <p:ph type="body" idx="1"/>
          </p:nvPr>
        </p:nvSpPr>
        <p:spPr>
          <a:xfrm>
            <a:off x="688817" y="4758889"/>
            <a:ext cx="5510530" cy="4508421"/>
          </a:xfrm>
          <a:prstGeom prst="rect">
            <a:avLst/>
          </a:prstGeom>
        </p:spPr>
        <p:txBody>
          <a:bodyPr spcFirstLastPara="1" wrap="square" lIns="91983" tIns="91983" rIns="91983" bIns="91983" anchor="t" anchorCtr="0">
            <a:noAutofit/>
          </a:bodyPr>
          <a:lstStyle/>
          <a:p>
            <a:pPr marL="0" indent="0">
              <a:spcBef>
                <a:spcPts val="362"/>
              </a:spcBef>
            </a:pPr>
            <a:endParaRPr/>
          </a:p>
        </p:txBody>
      </p:sp>
      <p:sp>
        <p:nvSpPr>
          <p:cNvPr id="445" name="Google Shape;445;p40:notes"/>
          <p:cNvSpPr>
            <a:spLocks noGrp="1" noRot="1" noChangeAspect="1"/>
          </p:cNvSpPr>
          <p:nvPr>
            <p:ph type="sldImg" idx="2"/>
          </p:nvPr>
        </p:nvSpPr>
        <p:spPr>
          <a:xfrm>
            <a:off x="939800" y="750888"/>
            <a:ext cx="5008563" cy="3757612"/>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5020217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2"/>
        <p:cNvGrpSpPr/>
        <p:nvPr/>
      </p:nvGrpSpPr>
      <p:grpSpPr>
        <a:xfrm>
          <a:off x="0" y="0"/>
          <a:ext cx="0" cy="0"/>
          <a:chOff x="0" y="0"/>
          <a:chExt cx="0" cy="0"/>
        </a:xfrm>
      </p:grpSpPr>
      <p:sp>
        <p:nvSpPr>
          <p:cNvPr id="453" name="Google Shape;453;p41:notes"/>
          <p:cNvSpPr txBox="1">
            <a:spLocks noGrp="1"/>
          </p:cNvSpPr>
          <p:nvPr>
            <p:ph type="body" idx="1"/>
          </p:nvPr>
        </p:nvSpPr>
        <p:spPr>
          <a:xfrm>
            <a:off x="688817" y="4758889"/>
            <a:ext cx="5510530" cy="4508421"/>
          </a:xfrm>
          <a:prstGeom prst="rect">
            <a:avLst/>
          </a:prstGeom>
        </p:spPr>
        <p:txBody>
          <a:bodyPr spcFirstLastPara="1" wrap="square" lIns="91983" tIns="91983" rIns="91983" bIns="91983" anchor="t" anchorCtr="0">
            <a:noAutofit/>
          </a:bodyPr>
          <a:lstStyle/>
          <a:p>
            <a:pPr marL="0" indent="0">
              <a:spcBef>
                <a:spcPts val="362"/>
              </a:spcBef>
            </a:pPr>
            <a:endParaRPr/>
          </a:p>
        </p:txBody>
      </p:sp>
      <p:sp>
        <p:nvSpPr>
          <p:cNvPr id="454" name="Google Shape;454;p41:notes"/>
          <p:cNvSpPr>
            <a:spLocks noGrp="1" noRot="1" noChangeAspect="1"/>
          </p:cNvSpPr>
          <p:nvPr>
            <p:ph type="sldImg" idx="2"/>
          </p:nvPr>
        </p:nvSpPr>
        <p:spPr>
          <a:xfrm>
            <a:off x="939800" y="750888"/>
            <a:ext cx="5008563" cy="3757612"/>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4123584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1"/>
        <p:cNvGrpSpPr/>
        <p:nvPr/>
      </p:nvGrpSpPr>
      <p:grpSpPr>
        <a:xfrm>
          <a:off x="0" y="0"/>
          <a:ext cx="0" cy="0"/>
          <a:chOff x="0" y="0"/>
          <a:chExt cx="0" cy="0"/>
        </a:xfrm>
      </p:grpSpPr>
      <p:sp>
        <p:nvSpPr>
          <p:cNvPr id="462" name="Google Shape;462;p42:notes"/>
          <p:cNvSpPr txBox="1">
            <a:spLocks noGrp="1"/>
          </p:cNvSpPr>
          <p:nvPr>
            <p:ph type="body" idx="1"/>
          </p:nvPr>
        </p:nvSpPr>
        <p:spPr>
          <a:xfrm>
            <a:off x="688817" y="4758889"/>
            <a:ext cx="5510530" cy="4508421"/>
          </a:xfrm>
          <a:prstGeom prst="rect">
            <a:avLst/>
          </a:prstGeom>
        </p:spPr>
        <p:txBody>
          <a:bodyPr spcFirstLastPara="1" wrap="square" lIns="91983" tIns="91983" rIns="91983" bIns="91983" anchor="t" anchorCtr="0">
            <a:noAutofit/>
          </a:bodyPr>
          <a:lstStyle/>
          <a:p>
            <a:pPr marL="0" indent="0">
              <a:spcBef>
                <a:spcPts val="362"/>
              </a:spcBef>
            </a:pPr>
            <a:endParaRPr/>
          </a:p>
        </p:txBody>
      </p:sp>
      <p:sp>
        <p:nvSpPr>
          <p:cNvPr id="463" name="Google Shape;463;p42:notes"/>
          <p:cNvSpPr>
            <a:spLocks noGrp="1" noRot="1" noChangeAspect="1"/>
          </p:cNvSpPr>
          <p:nvPr>
            <p:ph type="sldImg" idx="2"/>
          </p:nvPr>
        </p:nvSpPr>
        <p:spPr>
          <a:xfrm>
            <a:off x="939800" y="750888"/>
            <a:ext cx="5008563" cy="3757612"/>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5368895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0"/>
        <p:cNvGrpSpPr/>
        <p:nvPr/>
      </p:nvGrpSpPr>
      <p:grpSpPr>
        <a:xfrm>
          <a:off x="0" y="0"/>
          <a:ext cx="0" cy="0"/>
          <a:chOff x="0" y="0"/>
          <a:chExt cx="0" cy="0"/>
        </a:xfrm>
      </p:grpSpPr>
      <p:sp>
        <p:nvSpPr>
          <p:cNvPr id="471" name="Google Shape;471;p43:notes"/>
          <p:cNvSpPr txBox="1">
            <a:spLocks noGrp="1"/>
          </p:cNvSpPr>
          <p:nvPr>
            <p:ph type="body" idx="1"/>
          </p:nvPr>
        </p:nvSpPr>
        <p:spPr>
          <a:xfrm>
            <a:off x="688817" y="4758889"/>
            <a:ext cx="5510530" cy="4508421"/>
          </a:xfrm>
          <a:prstGeom prst="rect">
            <a:avLst/>
          </a:prstGeom>
        </p:spPr>
        <p:txBody>
          <a:bodyPr spcFirstLastPara="1" wrap="square" lIns="91983" tIns="91983" rIns="91983" bIns="91983" anchor="t" anchorCtr="0">
            <a:noAutofit/>
          </a:bodyPr>
          <a:lstStyle/>
          <a:p>
            <a:pPr marL="0" indent="0">
              <a:spcBef>
                <a:spcPts val="362"/>
              </a:spcBef>
            </a:pPr>
            <a:endParaRPr/>
          </a:p>
        </p:txBody>
      </p:sp>
      <p:sp>
        <p:nvSpPr>
          <p:cNvPr id="472" name="Google Shape;472;p43:notes"/>
          <p:cNvSpPr>
            <a:spLocks noGrp="1" noRot="1" noChangeAspect="1"/>
          </p:cNvSpPr>
          <p:nvPr>
            <p:ph type="sldImg" idx="2"/>
          </p:nvPr>
        </p:nvSpPr>
        <p:spPr>
          <a:xfrm>
            <a:off x="939800" y="750888"/>
            <a:ext cx="5008563" cy="3757612"/>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894308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9"/>
        <p:cNvGrpSpPr/>
        <p:nvPr/>
      </p:nvGrpSpPr>
      <p:grpSpPr>
        <a:xfrm>
          <a:off x="0" y="0"/>
          <a:ext cx="0" cy="0"/>
          <a:chOff x="0" y="0"/>
          <a:chExt cx="0" cy="0"/>
        </a:xfrm>
      </p:grpSpPr>
      <p:sp>
        <p:nvSpPr>
          <p:cNvPr id="480" name="Google Shape;480;p44:notes"/>
          <p:cNvSpPr txBox="1">
            <a:spLocks noGrp="1"/>
          </p:cNvSpPr>
          <p:nvPr>
            <p:ph type="body" idx="1"/>
          </p:nvPr>
        </p:nvSpPr>
        <p:spPr>
          <a:xfrm>
            <a:off x="688817" y="4758889"/>
            <a:ext cx="5510530" cy="4508421"/>
          </a:xfrm>
          <a:prstGeom prst="rect">
            <a:avLst/>
          </a:prstGeom>
        </p:spPr>
        <p:txBody>
          <a:bodyPr spcFirstLastPara="1" wrap="square" lIns="91983" tIns="91983" rIns="91983" bIns="91983" anchor="t" anchorCtr="0">
            <a:noAutofit/>
          </a:bodyPr>
          <a:lstStyle/>
          <a:p>
            <a:pPr marL="0" indent="0">
              <a:spcBef>
                <a:spcPts val="362"/>
              </a:spcBef>
            </a:pPr>
            <a:endParaRPr/>
          </a:p>
        </p:txBody>
      </p:sp>
      <p:sp>
        <p:nvSpPr>
          <p:cNvPr id="481" name="Google Shape;481;p44:notes"/>
          <p:cNvSpPr>
            <a:spLocks noGrp="1" noRot="1" noChangeAspect="1"/>
          </p:cNvSpPr>
          <p:nvPr>
            <p:ph type="sldImg" idx="2"/>
          </p:nvPr>
        </p:nvSpPr>
        <p:spPr>
          <a:xfrm>
            <a:off x="939800" y="750888"/>
            <a:ext cx="5008563" cy="3757612"/>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78208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8"/>
        <p:cNvGrpSpPr/>
        <p:nvPr/>
      </p:nvGrpSpPr>
      <p:grpSpPr>
        <a:xfrm>
          <a:off x="0" y="0"/>
          <a:ext cx="0" cy="0"/>
          <a:chOff x="0" y="0"/>
          <a:chExt cx="0" cy="0"/>
        </a:xfrm>
      </p:grpSpPr>
      <p:sp>
        <p:nvSpPr>
          <p:cNvPr id="489" name="Google Shape;489;p45:notes"/>
          <p:cNvSpPr txBox="1">
            <a:spLocks noGrp="1"/>
          </p:cNvSpPr>
          <p:nvPr>
            <p:ph type="body" idx="1"/>
          </p:nvPr>
        </p:nvSpPr>
        <p:spPr>
          <a:xfrm>
            <a:off x="688817" y="4758889"/>
            <a:ext cx="5510530" cy="4508421"/>
          </a:xfrm>
          <a:prstGeom prst="rect">
            <a:avLst/>
          </a:prstGeom>
        </p:spPr>
        <p:txBody>
          <a:bodyPr spcFirstLastPara="1" wrap="square" lIns="91983" tIns="91983" rIns="91983" bIns="91983" anchor="t" anchorCtr="0">
            <a:noAutofit/>
          </a:bodyPr>
          <a:lstStyle/>
          <a:p>
            <a:pPr marL="0" indent="0">
              <a:spcBef>
                <a:spcPts val="362"/>
              </a:spcBef>
            </a:pPr>
            <a:endParaRPr/>
          </a:p>
        </p:txBody>
      </p:sp>
      <p:sp>
        <p:nvSpPr>
          <p:cNvPr id="490" name="Google Shape;490;p45:notes"/>
          <p:cNvSpPr>
            <a:spLocks noGrp="1" noRot="1" noChangeAspect="1"/>
          </p:cNvSpPr>
          <p:nvPr>
            <p:ph type="sldImg" idx="2"/>
          </p:nvPr>
        </p:nvSpPr>
        <p:spPr>
          <a:xfrm>
            <a:off x="939800" y="750888"/>
            <a:ext cx="5008563" cy="3757612"/>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3975038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7"/>
        <p:cNvGrpSpPr/>
        <p:nvPr/>
      </p:nvGrpSpPr>
      <p:grpSpPr>
        <a:xfrm>
          <a:off x="0" y="0"/>
          <a:ext cx="0" cy="0"/>
          <a:chOff x="0" y="0"/>
          <a:chExt cx="0" cy="0"/>
        </a:xfrm>
      </p:grpSpPr>
      <p:sp>
        <p:nvSpPr>
          <p:cNvPr id="498" name="Google Shape;498;p46:notes"/>
          <p:cNvSpPr txBox="1">
            <a:spLocks noGrp="1"/>
          </p:cNvSpPr>
          <p:nvPr>
            <p:ph type="body" idx="1"/>
          </p:nvPr>
        </p:nvSpPr>
        <p:spPr>
          <a:xfrm>
            <a:off x="688817" y="4758889"/>
            <a:ext cx="5510530" cy="4508421"/>
          </a:xfrm>
          <a:prstGeom prst="rect">
            <a:avLst/>
          </a:prstGeom>
        </p:spPr>
        <p:txBody>
          <a:bodyPr spcFirstLastPara="1" wrap="square" lIns="91983" tIns="91983" rIns="91983" bIns="91983" anchor="t" anchorCtr="0">
            <a:noAutofit/>
          </a:bodyPr>
          <a:lstStyle/>
          <a:p>
            <a:pPr marL="0" indent="0">
              <a:spcBef>
                <a:spcPts val="362"/>
              </a:spcBef>
            </a:pPr>
            <a:endParaRPr/>
          </a:p>
        </p:txBody>
      </p:sp>
      <p:sp>
        <p:nvSpPr>
          <p:cNvPr id="499" name="Google Shape;499;p46:notes"/>
          <p:cNvSpPr>
            <a:spLocks noGrp="1" noRot="1" noChangeAspect="1"/>
          </p:cNvSpPr>
          <p:nvPr>
            <p:ph type="sldImg" idx="2"/>
          </p:nvPr>
        </p:nvSpPr>
        <p:spPr>
          <a:xfrm>
            <a:off x="939800" y="750888"/>
            <a:ext cx="5008563" cy="3757612"/>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8834526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6"/>
        <p:cNvGrpSpPr/>
        <p:nvPr/>
      </p:nvGrpSpPr>
      <p:grpSpPr>
        <a:xfrm>
          <a:off x="0" y="0"/>
          <a:ext cx="0" cy="0"/>
          <a:chOff x="0" y="0"/>
          <a:chExt cx="0" cy="0"/>
        </a:xfrm>
      </p:grpSpPr>
      <p:sp>
        <p:nvSpPr>
          <p:cNvPr id="507" name="Google Shape;507;p47:notes"/>
          <p:cNvSpPr txBox="1">
            <a:spLocks noGrp="1"/>
          </p:cNvSpPr>
          <p:nvPr>
            <p:ph type="body" idx="1"/>
          </p:nvPr>
        </p:nvSpPr>
        <p:spPr>
          <a:xfrm>
            <a:off x="688817" y="4758889"/>
            <a:ext cx="5510530" cy="4508421"/>
          </a:xfrm>
          <a:prstGeom prst="rect">
            <a:avLst/>
          </a:prstGeom>
        </p:spPr>
        <p:txBody>
          <a:bodyPr spcFirstLastPara="1" wrap="square" lIns="91983" tIns="91983" rIns="91983" bIns="91983" anchor="t" anchorCtr="0">
            <a:noAutofit/>
          </a:bodyPr>
          <a:lstStyle/>
          <a:p>
            <a:pPr marL="0" indent="0">
              <a:spcBef>
                <a:spcPts val="362"/>
              </a:spcBef>
            </a:pPr>
            <a:endParaRPr/>
          </a:p>
        </p:txBody>
      </p:sp>
      <p:sp>
        <p:nvSpPr>
          <p:cNvPr id="508" name="Google Shape;508;p47:notes"/>
          <p:cNvSpPr>
            <a:spLocks noGrp="1" noRot="1" noChangeAspect="1"/>
          </p:cNvSpPr>
          <p:nvPr>
            <p:ph type="sldImg" idx="2"/>
          </p:nvPr>
        </p:nvSpPr>
        <p:spPr>
          <a:xfrm>
            <a:off x="939800" y="750888"/>
            <a:ext cx="5008563" cy="3757612"/>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2409335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5"/>
        <p:cNvGrpSpPr/>
        <p:nvPr/>
      </p:nvGrpSpPr>
      <p:grpSpPr>
        <a:xfrm>
          <a:off x="0" y="0"/>
          <a:ext cx="0" cy="0"/>
          <a:chOff x="0" y="0"/>
          <a:chExt cx="0" cy="0"/>
        </a:xfrm>
      </p:grpSpPr>
      <p:sp>
        <p:nvSpPr>
          <p:cNvPr id="516" name="Google Shape;516;p48:notes"/>
          <p:cNvSpPr txBox="1">
            <a:spLocks noGrp="1"/>
          </p:cNvSpPr>
          <p:nvPr>
            <p:ph type="body" idx="1"/>
          </p:nvPr>
        </p:nvSpPr>
        <p:spPr>
          <a:xfrm>
            <a:off x="688817" y="4758889"/>
            <a:ext cx="5510530" cy="4508421"/>
          </a:xfrm>
          <a:prstGeom prst="rect">
            <a:avLst/>
          </a:prstGeom>
        </p:spPr>
        <p:txBody>
          <a:bodyPr spcFirstLastPara="1" wrap="square" lIns="91983" tIns="91983" rIns="91983" bIns="91983" anchor="t" anchorCtr="0">
            <a:noAutofit/>
          </a:bodyPr>
          <a:lstStyle/>
          <a:p>
            <a:pPr marL="0" indent="0">
              <a:spcBef>
                <a:spcPts val="362"/>
              </a:spcBef>
            </a:pPr>
            <a:endParaRPr/>
          </a:p>
        </p:txBody>
      </p:sp>
      <p:sp>
        <p:nvSpPr>
          <p:cNvPr id="517" name="Google Shape;517;p48:notes"/>
          <p:cNvSpPr>
            <a:spLocks noGrp="1" noRot="1" noChangeAspect="1"/>
          </p:cNvSpPr>
          <p:nvPr>
            <p:ph type="sldImg" idx="2"/>
          </p:nvPr>
        </p:nvSpPr>
        <p:spPr>
          <a:xfrm>
            <a:off x="939800" y="750888"/>
            <a:ext cx="5008563" cy="3757612"/>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3680576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4"/>
        <p:cNvGrpSpPr/>
        <p:nvPr/>
      </p:nvGrpSpPr>
      <p:grpSpPr>
        <a:xfrm>
          <a:off x="0" y="0"/>
          <a:ext cx="0" cy="0"/>
          <a:chOff x="0" y="0"/>
          <a:chExt cx="0" cy="0"/>
        </a:xfrm>
      </p:grpSpPr>
      <p:sp>
        <p:nvSpPr>
          <p:cNvPr id="525" name="Google Shape;525;p49:notes"/>
          <p:cNvSpPr txBox="1">
            <a:spLocks noGrp="1"/>
          </p:cNvSpPr>
          <p:nvPr>
            <p:ph type="body" idx="1"/>
          </p:nvPr>
        </p:nvSpPr>
        <p:spPr>
          <a:xfrm>
            <a:off x="688817" y="4758889"/>
            <a:ext cx="5510530" cy="4508421"/>
          </a:xfrm>
          <a:prstGeom prst="rect">
            <a:avLst/>
          </a:prstGeom>
        </p:spPr>
        <p:txBody>
          <a:bodyPr spcFirstLastPara="1" wrap="square" lIns="91983" tIns="91983" rIns="91983" bIns="91983" anchor="t" anchorCtr="0">
            <a:noAutofit/>
          </a:bodyPr>
          <a:lstStyle/>
          <a:p>
            <a:pPr marL="0" indent="0">
              <a:spcBef>
                <a:spcPts val="362"/>
              </a:spcBef>
            </a:pPr>
            <a:endParaRPr/>
          </a:p>
        </p:txBody>
      </p:sp>
      <p:sp>
        <p:nvSpPr>
          <p:cNvPr id="526" name="Google Shape;526;p49:notes"/>
          <p:cNvSpPr>
            <a:spLocks noGrp="1" noRot="1" noChangeAspect="1"/>
          </p:cNvSpPr>
          <p:nvPr>
            <p:ph type="sldImg" idx="2"/>
          </p:nvPr>
        </p:nvSpPr>
        <p:spPr>
          <a:xfrm>
            <a:off x="939800" y="750888"/>
            <a:ext cx="5008563" cy="3757612"/>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0785076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3"/>
        <p:cNvGrpSpPr/>
        <p:nvPr/>
      </p:nvGrpSpPr>
      <p:grpSpPr>
        <a:xfrm>
          <a:off x="0" y="0"/>
          <a:ext cx="0" cy="0"/>
          <a:chOff x="0" y="0"/>
          <a:chExt cx="0" cy="0"/>
        </a:xfrm>
      </p:grpSpPr>
      <p:sp>
        <p:nvSpPr>
          <p:cNvPr id="534" name="Google Shape;534;p50:notes"/>
          <p:cNvSpPr txBox="1">
            <a:spLocks noGrp="1"/>
          </p:cNvSpPr>
          <p:nvPr>
            <p:ph type="body" idx="1"/>
          </p:nvPr>
        </p:nvSpPr>
        <p:spPr>
          <a:xfrm>
            <a:off x="688817" y="4758889"/>
            <a:ext cx="5510530" cy="4508421"/>
          </a:xfrm>
          <a:prstGeom prst="rect">
            <a:avLst/>
          </a:prstGeom>
        </p:spPr>
        <p:txBody>
          <a:bodyPr spcFirstLastPara="1" wrap="square" lIns="91983" tIns="91983" rIns="91983" bIns="91983" anchor="t" anchorCtr="0">
            <a:noAutofit/>
          </a:bodyPr>
          <a:lstStyle/>
          <a:p>
            <a:pPr marL="0" indent="0">
              <a:spcBef>
                <a:spcPts val="362"/>
              </a:spcBef>
            </a:pPr>
            <a:endParaRPr/>
          </a:p>
        </p:txBody>
      </p:sp>
      <p:sp>
        <p:nvSpPr>
          <p:cNvPr id="535" name="Google Shape;535;p50:notes"/>
          <p:cNvSpPr>
            <a:spLocks noGrp="1" noRot="1" noChangeAspect="1"/>
          </p:cNvSpPr>
          <p:nvPr>
            <p:ph type="sldImg" idx="2"/>
          </p:nvPr>
        </p:nvSpPr>
        <p:spPr>
          <a:xfrm>
            <a:off x="939800" y="750888"/>
            <a:ext cx="5008563" cy="3757612"/>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2915634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1"/>
        <p:cNvGrpSpPr/>
        <p:nvPr/>
      </p:nvGrpSpPr>
      <p:grpSpPr>
        <a:xfrm>
          <a:off x="0" y="0"/>
          <a:ext cx="0" cy="0"/>
          <a:chOff x="0" y="0"/>
          <a:chExt cx="0" cy="0"/>
        </a:xfrm>
      </p:grpSpPr>
      <p:sp>
        <p:nvSpPr>
          <p:cNvPr id="552" name="Google Shape;552;p52:notes"/>
          <p:cNvSpPr txBox="1">
            <a:spLocks noGrp="1"/>
          </p:cNvSpPr>
          <p:nvPr>
            <p:ph type="body" idx="1"/>
          </p:nvPr>
        </p:nvSpPr>
        <p:spPr>
          <a:xfrm>
            <a:off x="688817" y="4758889"/>
            <a:ext cx="5510530" cy="4508421"/>
          </a:xfrm>
          <a:prstGeom prst="rect">
            <a:avLst/>
          </a:prstGeom>
        </p:spPr>
        <p:txBody>
          <a:bodyPr spcFirstLastPara="1" wrap="square" lIns="91983" tIns="91983" rIns="91983" bIns="91983" anchor="t" anchorCtr="0">
            <a:noAutofit/>
          </a:bodyPr>
          <a:lstStyle/>
          <a:p>
            <a:pPr marL="0" indent="0">
              <a:spcBef>
                <a:spcPts val="362"/>
              </a:spcBef>
            </a:pPr>
            <a:endParaRPr/>
          </a:p>
        </p:txBody>
      </p:sp>
      <p:sp>
        <p:nvSpPr>
          <p:cNvPr id="553" name="Google Shape;553;p52:notes"/>
          <p:cNvSpPr>
            <a:spLocks noGrp="1" noRot="1" noChangeAspect="1"/>
          </p:cNvSpPr>
          <p:nvPr>
            <p:ph type="sldImg" idx="2"/>
          </p:nvPr>
        </p:nvSpPr>
        <p:spPr>
          <a:xfrm>
            <a:off x="939800" y="750888"/>
            <a:ext cx="5008563" cy="3757612"/>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0604870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0"/>
        <p:cNvGrpSpPr/>
        <p:nvPr/>
      </p:nvGrpSpPr>
      <p:grpSpPr>
        <a:xfrm>
          <a:off x="0" y="0"/>
          <a:ext cx="0" cy="0"/>
          <a:chOff x="0" y="0"/>
          <a:chExt cx="0" cy="0"/>
        </a:xfrm>
      </p:grpSpPr>
      <p:sp>
        <p:nvSpPr>
          <p:cNvPr id="561" name="Google Shape;561;p53:notes"/>
          <p:cNvSpPr txBox="1">
            <a:spLocks noGrp="1"/>
          </p:cNvSpPr>
          <p:nvPr>
            <p:ph type="body" idx="1"/>
          </p:nvPr>
        </p:nvSpPr>
        <p:spPr>
          <a:xfrm>
            <a:off x="688817" y="4758889"/>
            <a:ext cx="5510530" cy="4508421"/>
          </a:xfrm>
          <a:prstGeom prst="rect">
            <a:avLst/>
          </a:prstGeom>
        </p:spPr>
        <p:txBody>
          <a:bodyPr spcFirstLastPara="1" wrap="square" lIns="91983" tIns="91983" rIns="91983" bIns="91983" anchor="t" anchorCtr="0">
            <a:noAutofit/>
          </a:bodyPr>
          <a:lstStyle/>
          <a:p>
            <a:pPr marL="0" indent="0">
              <a:spcBef>
                <a:spcPts val="362"/>
              </a:spcBef>
            </a:pPr>
            <a:endParaRPr/>
          </a:p>
        </p:txBody>
      </p:sp>
      <p:sp>
        <p:nvSpPr>
          <p:cNvPr id="562" name="Google Shape;562;p53:notes"/>
          <p:cNvSpPr>
            <a:spLocks noGrp="1" noRot="1" noChangeAspect="1"/>
          </p:cNvSpPr>
          <p:nvPr>
            <p:ph type="sldImg" idx="2"/>
          </p:nvPr>
        </p:nvSpPr>
        <p:spPr>
          <a:xfrm>
            <a:off x="939800" y="750888"/>
            <a:ext cx="5008563" cy="3757612"/>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1740499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8"/>
        <p:cNvGrpSpPr/>
        <p:nvPr/>
      </p:nvGrpSpPr>
      <p:grpSpPr>
        <a:xfrm>
          <a:off x="0" y="0"/>
          <a:ext cx="0" cy="0"/>
          <a:chOff x="0" y="0"/>
          <a:chExt cx="0" cy="0"/>
        </a:xfrm>
      </p:grpSpPr>
      <p:sp>
        <p:nvSpPr>
          <p:cNvPr id="579" name="Google Shape;579;p55:notes"/>
          <p:cNvSpPr txBox="1">
            <a:spLocks noGrp="1"/>
          </p:cNvSpPr>
          <p:nvPr>
            <p:ph type="body" idx="1"/>
          </p:nvPr>
        </p:nvSpPr>
        <p:spPr>
          <a:xfrm>
            <a:off x="688817" y="4758889"/>
            <a:ext cx="5510530" cy="4508421"/>
          </a:xfrm>
          <a:prstGeom prst="rect">
            <a:avLst/>
          </a:prstGeom>
        </p:spPr>
        <p:txBody>
          <a:bodyPr spcFirstLastPara="1" wrap="square" lIns="91983" tIns="91983" rIns="91983" bIns="91983" anchor="t" anchorCtr="0">
            <a:noAutofit/>
          </a:bodyPr>
          <a:lstStyle/>
          <a:p>
            <a:pPr marL="0" indent="0">
              <a:spcBef>
                <a:spcPts val="362"/>
              </a:spcBef>
            </a:pPr>
            <a:endParaRPr/>
          </a:p>
        </p:txBody>
      </p:sp>
      <p:sp>
        <p:nvSpPr>
          <p:cNvPr id="580" name="Google Shape;580;p55:notes"/>
          <p:cNvSpPr>
            <a:spLocks noGrp="1" noRot="1" noChangeAspect="1"/>
          </p:cNvSpPr>
          <p:nvPr>
            <p:ph type="sldImg" idx="2"/>
          </p:nvPr>
        </p:nvSpPr>
        <p:spPr>
          <a:xfrm>
            <a:off x="939800" y="750888"/>
            <a:ext cx="5008563" cy="3757612"/>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9616393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7"/>
        <p:cNvGrpSpPr/>
        <p:nvPr/>
      </p:nvGrpSpPr>
      <p:grpSpPr>
        <a:xfrm>
          <a:off x="0" y="0"/>
          <a:ext cx="0" cy="0"/>
          <a:chOff x="0" y="0"/>
          <a:chExt cx="0" cy="0"/>
        </a:xfrm>
      </p:grpSpPr>
      <p:sp>
        <p:nvSpPr>
          <p:cNvPr id="588" name="Google Shape;588;p56:notes"/>
          <p:cNvSpPr txBox="1">
            <a:spLocks noGrp="1"/>
          </p:cNvSpPr>
          <p:nvPr>
            <p:ph type="body" idx="1"/>
          </p:nvPr>
        </p:nvSpPr>
        <p:spPr>
          <a:xfrm>
            <a:off x="688817" y="4758889"/>
            <a:ext cx="5510530" cy="4508421"/>
          </a:xfrm>
          <a:prstGeom prst="rect">
            <a:avLst/>
          </a:prstGeom>
        </p:spPr>
        <p:txBody>
          <a:bodyPr spcFirstLastPara="1" wrap="square" lIns="91983" tIns="91983" rIns="91983" bIns="91983" anchor="t" anchorCtr="0">
            <a:noAutofit/>
          </a:bodyPr>
          <a:lstStyle/>
          <a:p>
            <a:pPr marL="0" indent="0">
              <a:spcBef>
                <a:spcPts val="362"/>
              </a:spcBef>
            </a:pPr>
            <a:endParaRPr/>
          </a:p>
        </p:txBody>
      </p:sp>
      <p:sp>
        <p:nvSpPr>
          <p:cNvPr id="589" name="Google Shape;589;p56:notes"/>
          <p:cNvSpPr>
            <a:spLocks noGrp="1" noRot="1" noChangeAspect="1"/>
          </p:cNvSpPr>
          <p:nvPr>
            <p:ph type="sldImg" idx="2"/>
          </p:nvPr>
        </p:nvSpPr>
        <p:spPr>
          <a:xfrm>
            <a:off x="939800" y="750888"/>
            <a:ext cx="5008563" cy="3757612"/>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5623116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6"/>
        <p:cNvGrpSpPr/>
        <p:nvPr/>
      </p:nvGrpSpPr>
      <p:grpSpPr>
        <a:xfrm>
          <a:off x="0" y="0"/>
          <a:ext cx="0" cy="0"/>
          <a:chOff x="0" y="0"/>
          <a:chExt cx="0" cy="0"/>
        </a:xfrm>
      </p:grpSpPr>
      <p:sp>
        <p:nvSpPr>
          <p:cNvPr id="597" name="Google Shape;597;p57:notes"/>
          <p:cNvSpPr txBox="1">
            <a:spLocks noGrp="1"/>
          </p:cNvSpPr>
          <p:nvPr>
            <p:ph type="body" idx="1"/>
          </p:nvPr>
        </p:nvSpPr>
        <p:spPr>
          <a:xfrm>
            <a:off x="688817" y="4758889"/>
            <a:ext cx="5510530" cy="4508421"/>
          </a:xfrm>
          <a:prstGeom prst="rect">
            <a:avLst/>
          </a:prstGeom>
        </p:spPr>
        <p:txBody>
          <a:bodyPr spcFirstLastPara="1" wrap="square" lIns="91983" tIns="91983" rIns="91983" bIns="91983" anchor="t" anchorCtr="0">
            <a:noAutofit/>
          </a:bodyPr>
          <a:lstStyle/>
          <a:p>
            <a:pPr marL="0" indent="0">
              <a:spcBef>
                <a:spcPts val="362"/>
              </a:spcBef>
            </a:pPr>
            <a:endParaRPr/>
          </a:p>
        </p:txBody>
      </p:sp>
      <p:sp>
        <p:nvSpPr>
          <p:cNvPr id="598" name="Google Shape;598;p57:notes"/>
          <p:cNvSpPr>
            <a:spLocks noGrp="1" noRot="1" noChangeAspect="1"/>
          </p:cNvSpPr>
          <p:nvPr>
            <p:ph type="sldImg" idx="2"/>
          </p:nvPr>
        </p:nvSpPr>
        <p:spPr>
          <a:xfrm>
            <a:off x="939800" y="750888"/>
            <a:ext cx="5008563" cy="3757612"/>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4318098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4"/>
        <p:cNvGrpSpPr/>
        <p:nvPr/>
      </p:nvGrpSpPr>
      <p:grpSpPr>
        <a:xfrm>
          <a:off x="0" y="0"/>
          <a:ext cx="0" cy="0"/>
          <a:chOff x="0" y="0"/>
          <a:chExt cx="0" cy="0"/>
        </a:xfrm>
      </p:grpSpPr>
      <p:sp>
        <p:nvSpPr>
          <p:cNvPr id="615" name="Google Shape;615;p59:notes"/>
          <p:cNvSpPr txBox="1">
            <a:spLocks noGrp="1"/>
          </p:cNvSpPr>
          <p:nvPr>
            <p:ph type="body" idx="1"/>
          </p:nvPr>
        </p:nvSpPr>
        <p:spPr>
          <a:xfrm>
            <a:off x="688817" y="4758889"/>
            <a:ext cx="5510530" cy="4508421"/>
          </a:xfrm>
          <a:prstGeom prst="rect">
            <a:avLst/>
          </a:prstGeom>
        </p:spPr>
        <p:txBody>
          <a:bodyPr spcFirstLastPara="1" wrap="square" lIns="91983" tIns="91983" rIns="91983" bIns="91983" anchor="t" anchorCtr="0">
            <a:noAutofit/>
          </a:bodyPr>
          <a:lstStyle/>
          <a:p>
            <a:pPr marL="0" indent="0">
              <a:spcBef>
                <a:spcPts val="362"/>
              </a:spcBef>
            </a:pPr>
            <a:endParaRPr/>
          </a:p>
        </p:txBody>
      </p:sp>
      <p:sp>
        <p:nvSpPr>
          <p:cNvPr id="616" name="Google Shape;616;p59:notes"/>
          <p:cNvSpPr>
            <a:spLocks noGrp="1" noRot="1" noChangeAspect="1"/>
          </p:cNvSpPr>
          <p:nvPr>
            <p:ph type="sldImg" idx="2"/>
          </p:nvPr>
        </p:nvSpPr>
        <p:spPr>
          <a:xfrm>
            <a:off x="939800" y="750888"/>
            <a:ext cx="5008563" cy="3757612"/>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2742545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2"/>
        <p:cNvGrpSpPr/>
        <p:nvPr/>
      </p:nvGrpSpPr>
      <p:grpSpPr>
        <a:xfrm>
          <a:off x="0" y="0"/>
          <a:ext cx="0" cy="0"/>
          <a:chOff x="0" y="0"/>
          <a:chExt cx="0" cy="0"/>
        </a:xfrm>
      </p:grpSpPr>
      <p:sp>
        <p:nvSpPr>
          <p:cNvPr id="623" name="Google Shape;623;p60:notes"/>
          <p:cNvSpPr txBox="1">
            <a:spLocks noGrp="1"/>
          </p:cNvSpPr>
          <p:nvPr>
            <p:ph type="body" idx="1"/>
          </p:nvPr>
        </p:nvSpPr>
        <p:spPr>
          <a:xfrm>
            <a:off x="688817" y="4758889"/>
            <a:ext cx="5510530" cy="4508421"/>
          </a:xfrm>
          <a:prstGeom prst="rect">
            <a:avLst/>
          </a:prstGeom>
        </p:spPr>
        <p:txBody>
          <a:bodyPr spcFirstLastPara="1" wrap="square" lIns="91983" tIns="91983" rIns="91983" bIns="91983" anchor="t" anchorCtr="0">
            <a:noAutofit/>
          </a:bodyPr>
          <a:lstStyle/>
          <a:p>
            <a:pPr marL="0" indent="0">
              <a:spcBef>
                <a:spcPts val="362"/>
              </a:spcBef>
            </a:pPr>
            <a:endParaRPr/>
          </a:p>
        </p:txBody>
      </p:sp>
      <p:sp>
        <p:nvSpPr>
          <p:cNvPr id="624" name="Google Shape;624;p60:notes"/>
          <p:cNvSpPr>
            <a:spLocks noGrp="1" noRot="1" noChangeAspect="1"/>
          </p:cNvSpPr>
          <p:nvPr>
            <p:ph type="sldImg" idx="2"/>
          </p:nvPr>
        </p:nvSpPr>
        <p:spPr>
          <a:xfrm>
            <a:off x="939800" y="750888"/>
            <a:ext cx="5008563" cy="3757612"/>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269468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90"/>
        <p:cNvGrpSpPr/>
        <p:nvPr/>
      </p:nvGrpSpPr>
      <p:grpSpPr>
        <a:xfrm>
          <a:off x="0" y="0"/>
          <a:ext cx="0" cy="0"/>
          <a:chOff x="0" y="0"/>
          <a:chExt cx="0" cy="0"/>
        </a:xfrm>
      </p:grpSpPr>
      <p:sp>
        <p:nvSpPr>
          <p:cNvPr id="91" name="Google Shape;91;p14"/>
          <p:cNvSpPr txBox="1">
            <a:spLocks noGrp="1"/>
          </p:cNvSpPr>
          <p:nvPr>
            <p:ph type="title"/>
          </p:nvPr>
        </p:nvSpPr>
        <p:spPr>
          <a:xfrm>
            <a:off x="628650" y="365126"/>
            <a:ext cx="7886700" cy="1325700"/>
          </a:xfrm>
          <a:prstGeom prst="rect">
            <a:avLst/>
          </a:prstGeom>
          <a:noFill/>
          <a:ln>
            <a:noFill/>
          </a:ln>
        </p:spPr>
        <p:txBody>
          <a:bodyPr spcFirstLastPara="1" wrap="square" lIns="91425" tIns="91425" rIns="91425" bIns="91425" anchor="ctr" anchorCtr="0"/>
          <a:lstStyle>
            <a:lvl1pPr marR="0" lvl="0" algn="l" rtl="0">
              <a:lnSpc>
                <a:spcPct val="90000"/>
              </a:lnSpc>
              <a:spcBef>
                <a:spcPts val="0"/>
              </a:spcBef>
              <a:spcAft>
                <a:spcPts val="0"/>
              </a:spcAft>
              <a:buClr>
                <a:schemeClr val="dk1"/>
              </a:buClr>
              <a:buSzPts val="1400"/>
              <a:buFont typeface="Source Sans Pro"/>
              <a:buNone/>
              <a:defRPr sz="4000" b="0" i="0" u="none" strike="noStrike" cap="none">
                <a:solidFill>
                  <a:schemeClr val="dk1"/>
                </a:solidFill>
                <a:latin typeface="Source Sans Pro"/>
                <a:ea typeface="Source Sans Pro"/>
                <a:cs typeface="Source Sans Pro"/>
                <a:sym typeface="Source Sans Pro"/>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92" name="Google Shape;92;p14"/>
          <p:cNvSpPr txBox="1">
            <a:spLocks noGrp="1"/>
          </p:cNvSpPr>
          <p:nvPr>
            <p:ph type="body" idx="1"/>
          </p:nvPr>
        </p:nvSpPr>
        <p:spPr>
          <a:xfrm>
            <a:off x="628650" y="1825625"/>
            <a:ext cx="7886700" cy="4351200"/>
          </a:xfrm>
          <a:prstGeom prst="rect">
            <a:avLst/>
          </a:prstGeom>
          <a:noFill/>
          <a:ln>
            <a:noFill/>
          </a:ln>
        </p:spPr>
        <p:txBody>
          <a:bodyPr spcFirstLastPara="1" wrap="square" lIns="91425" tIns="91425" rIns="91425" bIns="91425" anchor="t" anchorCtr="0"/>
          <a:lstStyle>
            <a:lvl1pPr marL="457200" marR="0" lvl="0" indent="-228600" algn="l" rtl="0">
              <a:lnSpc>
                <a:spcPct val="90000"/>
              </a:lnSpc>
              <a:spcBef>
                <a:spcPts val="750"/>
              </a:spcBef>
              <a:spcAft>
                <a:spcPts val="0"/>
              </a:spcAft>
              <a:buClr>
                <a:schemeClr val="dk1"/>
              </a:buClr>
              <a:buSzPts val="2100"/>
              <a:buFont typeface="Arial"/>
              <a:buNone/>
              <a:defRPr sz="3200" b="0" i="0" u="none" strike="noStrike" cap="none">
                <a:solidFill>
                  <a:schemeClr val="dk1"/>
                </a:solidFill>
                <a:latin typeface="Source Sans Pro"/>
                <a:ea typeface="Source Sans Pro"/>
                <a:cs typeface="Source Sans Pro"/>
                <a:sym typeface="Source Sans Pro"/>
              </a:defRPr>
            </a:lvl1pPr>
            <a:lvl2pPr marL="914400" marR="0" lvl="1"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4pPr>
            <a:lvl5pPr marL="2286000" marR="0" lvl="4"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9pPr>
          </a:lstStyle>
          <a:p>
            <a:endParaRPr/>
          </a:p>
        </p:txBody>
      </p:sp>
      <p:sp>
        <p:nvSpPr>
          <p:cNvPr id="93" name="Google Shape;93;p14"/>
          <p:cNvSpPr txBox="1">
            <a:spLocks noGrp="1"/>
          </p:cNvSpPr>
          <p:nvPr>
            <p:ph type="dt" idx="10"/>
          </p:nvPr>
        </p:nvSpPr>
        <p:spPr>
          <a:xfrm>
            <a:off x="628650" y="6356351"/>
            <a:ext cx="2057400" cy="365100"/>
          </a:xfrm>
          <a:prstGeom prst="rect">
            <a:avLst/>
          </a:prstGeom>
          <a:noFill/>
          <a:ln>
            <a:noFill/>
          </a:ln>
        </p:spPr>
        <p:txBody>
          <a:bodyPr spcFirstLastPara="1" wrap="square" lIns="91425" tIns="91425" rIns="91425" bIns="91425" anchor="ctr" anchorCtr="0"/>
          <a:lstStyle>
            <a:lvl1pPr marR="0" lvl="0" algn="l" rtl="0">
              <a:lnSpc>
                <a:spcPct val="100000"/>
              </a:lnSpc>
              <a:spcBef>
                <a:spcPts val="0"/>
              </a:spcBef>
              <a:spcAft>
                <a:spcPts val="0"/>
              </a:spcAft>
              <a:buClr>
                <a:srgbClr val="000000"/>
              </a:buClr>
              <a:buSzPts val="14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4" name="Google Shape;94;p14"/>
          <p:cNvSpPr txBox="1">
            <a:spLocks noGrp="1"/>
          </p:cNvSpPr>
          <p:nvPr>
            <p:ph type="ftr" idx="11"/>
          </p:nvPr>
        </p:nvSpPr>
        <p:spPr>
          <a:xfrm>
            <a:off x="3028950" y="6356351"/>
            <a:ext cx="3086100" cy="365100"/>
          </a:xfrm>
          <a:prstGeom prst="rect">
            <a:avLst/>
          </a:prstGeom>
          <a:noFill/>
          <a:ln>
            <a:noFill/>
          </a:ln>
        </p:spPr>
        <p:txBody>
          <a:bodyPr spcFirstLastPara="1" wrap="square" lIns="91425" tIns="91425" rIns="91425" bIns="91425" anchor="ctr" anchorCtr="0"/>
          <a:lstStyle>
            <a:lvl1pPr marR="0" lvl="0" algn="ctr" rtl="0">
              <a:lnSpc>
                <a:spcPct val="100000"/>
              </a:lnSpc>
              <a:spcBef>
                <a:spcPts val="0"/>
              </a:spcBef>
              <a:spcAft>
                <a:spcPts val="0"/>
              </a:spcAft>
              <a:buClr>
                <a:srgbClr val="000000"/>
              </a:buClr>
              <a:buSzPts val="14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5" name="Google Shape;95;p14"/>
          <p:cNvSpPr txBox="1">
            <a:spLocks noGrp="1"/>
          </p:cNvSpPr>
          <p:nvPr>
            <p:ph type="sldNum" idx="12"/>
          </p:nvPr>
        </p:nvSpPr>
        <p:spPr>
          <a:xfrm>
            <a:off x="6457950" y="6356351"/>
            <a:ext cx="20574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12"/>
        <p:cNvGrpSpPr/>
        <p:nvPr/>
      </p:nvGrpSpPr>
      <p:grpSpPr>
        <a:xfrm>
          <a:off x="0" y="0"/>
          <a:ext cx="0" cy="0"/>
          <a:chOff x="0" y="0"/>
          <a:chExt cx="0" cy="0"/>
        </a:xfrm>
      </p:grpSpPr>
      <p:sp>
        <p:nvSpPr>
          <p:cNvPr id="113" name="Google Shape;113;p18"/>
          <p:cNvSpPr txBox="1">
            <a:spLocks noGrp="1"/>
          </p:cNvSpPr>
          <p:nvPr>
            <p:ph type="title"/>
          </p:nvPr>
        </p:nvSpPr>
        <p:spPr>
          <a:xfrm>
            <a:off x="628650" y="365126"/>
            <a:ext cx="7886700" cy="1325700"/>
          </a:xfrm>
          <a:prstGeom prst="rect">
            <a:avLst/>
          </a:prstGeom>
          <a:noFill/>
          <a:ln>
            <a:noFill/>
          </a:ln>
        </p:spPr>
        <p:txBody>
          <a:bodyPr spcFirstLastPara="1" wrap="square" lIns="91425" tIns="91425" rIns="91425" bIns="91425" anchor="ctr" anchorCtr="0"/>
          <a:lstStyle>
            <a:lvl1pPr marR="0" lvl="0" algn="l" rtl="0">
              <a:lnSpc>
                <a:spcPct val="90000"/>
              </a:lnSpc>
              <a:spcBef>
                <a:spcPts val="0"/>
              </a:spcBef>
              <a:spcAft>
                <a:spcPts val="0"/>
              </a:spcAft>
              <a:buClr>
                <a:schemeClr val="dk1"/>
              </a:buClr>
              <a:buSzPts val="1400"/>
              <a:buFont typeface="Calibri"/>
              <a:buNone/>
              <a:defRPr sz="3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4" name="Google Shape;114;p18"/>
          <p:cNvSpPr txBox="1">
            <a:spLocks noGrp="1"/>
          </p:cNvSpPr>
          <p:nvPr>
            <p:ph type="body" idx="1"/>
          </p:nvPr>
        </p:nvSpPr>
        <p:spPr>
          <a:xfrm>
            <a:off x="628650" y="1825625"/>
            <a:ext cx="3886200" cy="4351200"/>
          </a:xfrm>
          <a:prstGeom prst="rect">
            <a:avLst/>
          </a:prstGeom>
          <a:noFill/>
          <a:ln>
            <a:noFill/>
          </a:ln>
        </p:spPr>
        <p:txBody>
          <a:bodyPr spcFirstLastPara="1" wrap="square" lIns="91425" tIns="91425" rIns="91425" bIns="91425" anchor="t" anchorCtr="0"/>
          <a:lstStyle>
            <a:lvl1pPr marL="457200" marR="0" lvl="0" indent="-361950" algn="l" rtl="0">
              <a:lnSpc>
                <a:spcPct val="90000"/>
              </a:lnSpc>
              <a:spcBef>
                <a:spcPts val="75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4pPr>
            <a:lvl5pPr marL="2286000" marR="0" lvl="4"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9pPr>
          </a:lstStyle>
          <a:p>
            <a:endParaRPr/>
          </a:p>
        </p:txBody>
      </p:sp>
      <p:sp>
        <p:nvSpPr>
          <p:cNvPr id="115" name="Google Shape;115;p18"/>
          <p:cNvSpPr txBox="1">
            <a:spLocks noGrp="1"/>
          </p:cNvSpPr>
          <p:nvPr>
            <p:ph type="body" idx="2"/>
          </p:nvPr>
        </p:nvSpPr>
        <p:spPr>
          <a:xfrm>
            <a:off x="4629150" y="1825625"/>
            <a:ext cx="3886200" cy="4351200"/>
          </a:xfrm>
          <a:prstGeom prst="rect">
            <a:avLst/>
          </a:prstGeom>
          <a:noFill/>
          <a:ln>
            <a:noFill/>
          </a:ln>
        </p:spPr>
        <p:txBody>
          <a:bodyPr spcFirstLastPara="1" wrap="square" lIns="91425" tIns="91425" rIns="91425" bIns="91425" anchor="t" anchorCtr="0"/>
          <a:lstStyle>
            <a:lvl1pPr marL="457200" marR="0" lvl="0" indent="-361950" algn="l" rtl="0">
              <a:lnSpc>
                <a:spcPct val="90000"/>
              </a:lnSpc>
              <a:spcBef>
                <a:spcPts val="75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4pPr>
            <a:lvl5pPr marL="2286000" marR="0" lvl="4"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9pPr>
          </a:lstStyle>
          <a:p>
            <a:endParaRPr/>
          </a:p>
        </p:txBody>
      </p:sp>
      <p:sp>
        <p:nvSpPr>
          <p:cNvPr id="116" name="Google Shape;116;p18"/>
          <p:cNvSpPr txBox="1">
            <a:spLocks noGrp="1"/>
          </p:cNvSpPr>
          <p:nvPr>
            <p:ph type="dt" idx="10"/>
          </p:nvPr>
        </p:nvSpPr>
        <p:spPr>
          <a:xfrm>
            <a:off x="628650" y="6356351"/>
            <a:ext cx="2057400" cy="365100"/>
          </a:xfrm>
          <a:prstGeom prst="rect">
            <a:avLst/>
          </a:prstGeom>
          <a:noFill/>
          <a:ln>
            <a:noFill/>
          </a:ln>
        </p:spPr>
        <p:txBody>
          <a:bodyPr spcFirstLastPara="1" wrap="square" lIns="91425" tIns="91425" rIns="91425" bIns="91425" anchor="ctr" anchorCtr="0"/>
          <a:lstStyle>
            <a:lvl1pPr marR="0" lvl="0" algn="l" rtl="0">
              <a:lnSpc>
                <a:spcPct val="100000"/>
              </a:lnSpc>
              <a:spcBef>
                <a:spcPts val="0"/>
              </a:spcBef>
              <a:spcAft>
                <a:spcPts val="0"/>
              </a:spcAft>
              <a:buClr>
                <a:srgbClr val="000000"/>
              </a:buClr>
              <a:buSzPts val="14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17" name="Google Shape;117;p18"/>
          <p:cNvSpPr txBox="1">
            <a:spLocks noGrp="1"/>
          </p:cNvSpPr>
          <p:nvPr>
            <p:ph type="ftr" idx="11"/>
          </p:nvPr>
        </p:nvSpPr>
        <p:spPr>
          <a:xfrm>
            <a:off x="3028950" y="6356351"/>
            <a:ext cx="3086100" cy="365100"/>
          </a:xfrm>
          <a:prstGeom prst="rect">
            <a:avLst/>
          </a:prstGeom>
          <a:noFill/>
          <a:ln>
            <a:noFill/>
          </a:ln>
        </p:spPr>
        <p:txBody>
          <a:bodyPr spcFirstLastPara="1" wrap="square" lIns="91425" tIns="91425" rIns="91425" bIns="91425" anchor="ctr" anchorCtr="0"/>
          <a:lstStyle>
            <a:lvl1pPr marR="0" lvl="0" algn="ctr" rtl="0">
              <a:lnSpc>
                <a:spcPct val="100000"/>
              </a:lnSpc>
              <a:spcBef>
                <a:spcPts val="0"/>
              </a:spcBef>
              <a:spcAft>
                <a:spcPts val="0"/>
              </a:spcAft>
              <a:buClr>
                <a:srgbClr val="000000"/>
              </a:buClr>
              <a:buSzPts val="14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18" name="Google Shape;118;p18"/>
          <p:cNvSpPr txBox="1">
            <a:spLocks noGrp="1"/>
          </p:cNvSpPr>
          <p:nvPr>
            <p:ph type="sldNum" idx="12"/>
          </p:nvPr>
        </p:nvSpPr>
        <p:spPr>
          <a:xfrm>
            <a:off x="6457950" y="6356351"/>
            <a:ext cx="20574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19"/>
        <p:cNvGrpSpPr/>
        <p:nvPr/>
      </p:nvGrpSpPr>
      <p:grpSpPr>
        <a:xfrm>
          <a:off x="0" y="0"/>
          <a:ext cx="0" cy="0"/>
          <a:chOff x="0" y="0"/>
          <a:chExt cx="0" cy="0"/>
        </a:xfrm>
      </p:grpSpPr>
      <p:sp>
        <p:nvSpPr>
          <p:cNvPr id="120" name="Google Shape;120;p19"/>
          <p:cNvSpPr txBox="1">
            <a:spLocks noGrp="1"/>
          </p:cNvSpPr>
          <p:nvPr>
            <p:ph type="title"/>
          </p:nvPr>
        </p:nvSpPr>
        <p:spPr>
          <a:xfrm>
            <a:off x="629841" y="365126"/>
            <a:ext cx="7886700" cy="1325700"/>
          </a:xfrm>
          <a:prstGeom prst="rect">
            <a:avLst/>
          </a:prstGeom>
          <a:noFill/>
          <a:ln>
            <a:noFill/>
          </a:ln>
        </p:spPr>
        <p:txBody>
          <a:bodyPr spcFirstLastPara="1" wrap="square" lIns="91425" tIns="91425" rIns="91425" bIns="91425" anchor="ctr" anchorCtr="0"/>
          <a:lstStyle>
            <a:lvl1pPr marR="0" lvl="0" algn="l" rtl="0">
              <a:lnSpc>
                <a:spcPct val="90000"/>
              </a:lnSpc>
              <a:spcBef>
                <a:spcPts val="0"/>
              </a:spcBef>
              <a:spcAft>
                <a:spcPts val="0"/>
              </a:spcAft>
              <a:buClr>
                <a:schemeClr val="dk1"/>
              </a:buClr>
              <a:buSzPts val="1400"/>
              <a:buFont typeface="Calibri"/>
              <a:buNone/>
              <a:defRPr sz="3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21" name="Google Shape;121;p19"/>
          <p:cNvSpPr txBox="1">
            <a:spLocks noGrp="1"/>
          </p:cNvSpPr>
          <p:nvPr>
            <p:ph type="body" idx="1"/>
          </p:nvPr>
        </p:nvSpPr>
        <p:spPr>
          <a:xfrm>
            <a:off x="629842" y="1681163"/>
            <a:ext cx="3868200" cy="823800"/>
          </a:xfrm>
          <a:prstGeom prst="rect">
            <a:avLst/>
          </a:prstGeom>
          <a:noFill/>
          <a:ln>
            <a:noFill/>
          </a:ln>
        </p:spPr>
        <p:txBody>
          <a:bodyPr spcFirstLastPara="1" wrap="square" lIns="91425" tIns="91425" rIns="91425" bIns="91425" anchor="b" anchorCtr="0"/>
          <a:lstStyle>
            <a:lvl1pPr marL="457200" marR="0" lvl="0" indent="-228600" algn="l" rtl="0">
              <a:lnSpc>
                <a:spcPct val="90000"/>
              </a:lnSpc>
              <a:spcBef>
                <a:spcPts val="750"/>
              </a:spcBef>
              <a:spcAft>
                <a:spcPts val="0"/>
              </a:spcAft>
              <a:buClr>
                <a:schemeClr val="dk1"/>
              </a:buClr>
              <a:buSzPts val="2100"/>
              <a:buFont typeface="Arial"/>
              <a:buNone/>
              <a:defRPr sz="1800" b="1" i="0" u="none" strike="noStrike" cap="none">
                <a:solidFill>
                  <a:schemeClr val="dk1"/>
                </a:solidFill>
                <a:latin typeface="Calibri"/>
                <a:ea typeface="Calibri"/>
                <a:cs typeface="Calibri"/>
                <a:sym typeface="Calibri"/>
              </a:defRPr>
            </a:lvl1pPr>
            <a:lvl2pPr marL="914400" marR="0" lvl="1" indent="-228600" algn="l" rtl="0">
              <a:lnSpc>
                <a:spcPct val="90000"/>
              </a:lnSpc>
              <a:spcBef>
                <a:spcPts val="375"/>
              </a:spcBef>
              <a:spcAft>
                <a:spcPts val="0"/>
              </a:spcAft>
              <a:buClr>
                <a:schemeClr val="dk1"/>
              </a:buClr>
              <a:buSzPts val="1800"/>
              <a:buFont typeface="Arial"/>
              <a:buNone/>
              <a:defRPr sz="1500" b="1"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375"/>
              </a:spcBef>
              <a:spcAft>
                <a:spcPts val="0"/>
              </a:spcAft>
              <a:buClr>
                <a:schemeClr val="dk1"/>
              </a:buClr>
              <a:buSzPts val="1500"/>
              <a:buFont typeface="Arial"/>
              <a:buNone/>
              <a:defRPr sz="1350" b="1"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375"/>
              </a:spcBef>
              <a:spcAft>
                <a:spcPts val="0"/>
              </a:spcAft>
              <a:buClr>
                <a:schemeClr val="dk1"/>
              </a:buClr>
              <a:buSzPts val="1350"/>
              <a:buFont typeface="Arial"/>
              <a:buNone/>
              <a:defRPr sz="1200" b="1"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375"/>
              </a:spcBef>
              <a:spcAft>
                <a:spcPts val="0"/>
              </a:spcAft>
              <a:buClr>
                <a:schemeClr val="dk1"/>
              </a:buClr>
              <a:buSzPts val="1350"/>
              <a:buFont typeface="Arial"/>
              <a:buNone/>
              <a:defRPr sz="1200" b="1"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375"/>
              </a:spcBef>
              <a:spcAft>
                <a:spcPts val="0"/>
              </a:spcAft>
              <a:buClr>
                <a:schemeClr val="dk1"/>
              </a:buClr>
              <a:buSzPts val="1350"/>
              <a:buFont typeface="Arial"/>
              <a:buNone/>
              <a:defRPr sz="1200" b="1"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375"/>
              </a:spcBef>
              <a:spcAft>
                <a:spcPts val="0"/>
              </a:spcAft>
              <a:buClr>
                <a:schemeClr val="dk1"/>
              </a:buClr>
              <a:buSzPts val="1350"/>
              <a:buFont typeface="Arial"/>
              <a:buNone/>
              <a:defRPr sz="1200" b="1"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375"/>
              </a:spcBef>
              <a:spcAft>
                <a:spcPts val="0"/>
              </a:spcAft>
              <a:buClr>
                <a:schemeClr val="dk1"/>
              </a:buClr>
              <a:buSzPts val="1350"/>
              <a:buFont typeface="Arial"/>
              <a:buNone/>
              <a:defRPr sz="1200" b="1"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375"/>
              </a:spcBef>
              <a:spcAft>
                <a:spcPts val="0"/>
              </a:spcAft>
              <a:buClr>
                <a:schemeClr val="dk1"/>
              </a:buClr>
              <a:buSzPts val="1350"/>
              <a:buFont typeface="Arial"/>
              <a:buNone/>
              <a:defRPr sz="1200" b="1" i="0" u="none" strike="noStrike" cap="none">
                <a:solidFill>
                  <a:schemeClr val="dk1"/>
                </a:solidFill>
                <a:latin typeface="Calibri"/>
                <a:ea typeface="Calibri"/>
                <a:cs typeface="Calibri"/>
                <a:sym typeface="Calibri"/>
              </a:defRPr>
            </a:lvl9pPr>
          </a:lstStyle>
          <a:p>
            <a:endParaRPr/>
          </a:p>
        </p:txBody>
      </p:sp>
      <p:sp>
        <p:nvSpPr>
          <p:cNvPr id="122" name="Google Shape;122;p19"/>
          <p:cNvSpPr txBox="1">
            <a:spLocks noGrp="1"/>
          </p:cNvSpPr>
          <p:nvPr>
            <p:ph type="body" idx="2"/>
          </p:nvPr>
        </p:nvSpPr>
        <p:spPr>
          <a:xfrm>
            <a:off x="629842" y="2505075"/>
            <a:ext cx="3868200" cy="3684600"/>
          </a:xfrm>
          <a:prstGeom prst="rect">
            <a:avLst/>
          </a:prstGeom>
          <a:noFill/>
          <a:ln>
            <a:noFill/>
          </a:ln>
        </p:spPr>
        <p:txBody>
          <a:bodyPr spcFirstLastPara="1" wrap="square" lIns="91425" tIns="91425" rIns="91425" bIns="91425" anchor="t" anchorCtr="0"/>
          <a:lstStyle>
            <a:lvl1pPr marL="457200" marR="0" lvl="0" indent="-361950" algn="l" rtl="0">
              <a:lnSpc>
                <a:spcPct val="90000"/>
              </a:lnSpc>
              <a:spcBef>
                <a:spcPts val="75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4pPr>
            <a:lvl5pPr marL="2286000" marR="0" lvl="4"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9pPr>
          </a:lstStyle>
          <a:p>
            <a:endParaRPr/>
          </a:p>
        </p:txBody>
      </p:sp>
      <p:sp>
        <p:nvSpPr>
          <p:cNvPr id="123" name="Google Shape;123;p19"/>
          <p:cNvSpPr txBox="1">
            <a:spLocks noGrp="1"/>
          </p:cNvSpPr>
          <p:nvPr>
            <p:ph type="body" idx="3"/>
          </p:nvPr>
        </p:nvSpPr>
        <p:spPr>
          <a:xfrm>
            <a:off x="4629150" y="1681163"/>
            <a:ext cx="3887400" cy="823800"/>
          </a:xfrm>
          <a:prstGeom prst="rect">
            <a:avLst/>
          </a:prstGeom>
          <a:noFill/>
          <a:ln>
            <a:noFill/>
          </a:ln>
        </p:spPr>
        <p:txBody>
          <a:bodyPr spcFirstLastPara="1" wrap="square" lIns="91425" tIns="91425" rIns="91425" bIns="91425" anchor="b" anchorCtr="0"/>
          <a:lstStyle>
            <a:lvl1pPr marL="457200" marR="0" lvl="0" indent="-228600" algn="l" rtl="0">
              <a:lnSpc>
                <a:spcPct val="90000"/>
              </a:lnSpc>
              <a:spcBef>
                <a:spcPts val="750"/>
              </a:spcBef>
              <a:spcAft>
                <a:spcPts val="0"/>
              </a:spcAft>
              <a:buClr>
                <a:schemeClr val="dk1"/>
              </a:buClr>
              <a:buSzPts val="2100"/>
              <a:buFont typeface="Arial"/>
              <a:buNone/>
              <a:defRPr sz="1800" b="1" i="0" u="none" strike="noStrike" cap="none">
                <a:solidFill>
                  <a:schemeClr val="dk1"/>
                </a:solidFill>
                <a:latin typeface="Calibri"/>
                <a:ea typeface="Calibri"/>
                <a:cs typeface="Calibri"/>
                <a:sym typeface="Calibri"/>
              </a:defRPr>
            </a:lvl1pPr>
            <a:lvl2pPr marL="914400" marR="0" lvl="1" indent="-228600" algn="l" rtl="0">
              <a:lnSpc>
                <a:spcPct val="90000"/>
              </a:lnSpc>
              <a:spcBef>
                <a:spcPts val="375"/>
              </a:spcBef>
              <a:spcAft>
                <a:spcPts val="0"/>
              </a:spcAft>
              <a:buClr>
                <a:schemeClr val="dk1"/>
              </a:buClr>
              <a:buSzPts val="1800"/>
              <a:buFont typeface="Arial"/>
              <a:buNone/>
              <a:defRPr sz="1500" b="1"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375"/>
              </a:spcBef>
              <a:spcAft>
                <a:spcPts val="0"/>
              </a:spcAft>
              <a:buClr>
                <a:schemeClr val="dk1"/>
              </a:buClr>
              <a:buSzPts val="1500"/>
              <a:buFont typeface="Arial"/>
              <a:buNone/>
              <a:defRPr sz="1350" b="1"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375"/>
              </a:spcBef>
              <a:spcAft>
                <a:spcPts val="0"/>
              </a:spcAft>
              <a:buClr>
                <a:schemeClr val="dk1"/>
              </a:buClr>
              <a:buSzPts val="1350"/>
              <a:buFont typeface="Arial"/>
              <a:buNone/>
              <a:defRPr sz="1200" b="1"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375"/>
              </a:spcBef>
              <a:spcAft>
                <a:spcPts val="0"/>
              </a:spcAft>
              <a:buClr>
                <a:schemeClr val="dk1"/>
              </a:buClr>
              <a:buSzPts val="1350"/>
              <a:buFont typeface="Arial"/>
              <a:buNone/>
              <a:defRPr sz="1200" b="1"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375"/>
              </a:spcBef>
              <a:spcAft>
                <a:spcPts val="0"/>
              </a:spcAft>
              <a:buClr>
                <a:schemeClr val="dk1"/>
              </a:buClr>
              <a:buSzPts val="1350"/>
              <a:buFont typeface="Arial"/>
              <a:buNone/>
              <a:defRPr sz="1200" b="1"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375"/>
              </a:spcBef>
              <a:spcAft>
                <a:spcPts val="0"/>
              </a:spcAft>
              <a:buClr>
                <a:schemeClr val="dk1"/>
              </a:buClr>
              <a:buSzPts val="1350"/>
              <a:buFont typeface="Arial"/>
              <a:buNone/>
              <a:defRPr sz="1200" b="1"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375"/>
              </a:spcBef>
              <a:spcAft>
                <a:spcPts val="0"/>
              </a:spcAft>
              <a:buClr>
                <a:schemeClr val="dk1"/>
              </a:buClr>
              <a:buSzPts val="1350"/>
              <a:buFont typeface="Arial"/>
              <a:buNone/>
              <a:defRPr sz="1200" b="1"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375"/>
              </a:spcBef>
              <a:spcAft>
                <a:spcPts val="0"/>
              </a:spcAft>
              <a:buClr>
                <a:schemeClr val="dk1"/>
              </a:buClr>
              <a:buSzPts val="1350"/>
              <a:buFont typeface="Arial"/>
              <a:buNone/>
              <a:defRPr sz="1200" b="1" i="0" u="none" strike="noStrike" cap="none">
                <a:solidFill>
                  <a:schemeClr val="dk1"/>
                </a:solidFill>
                <a:latin typeface="Calibri"/>
                <a:ea typeface="Calibri"/>
                <a:cs typeface="Calibri"/>
                <a:sym typeface="Calibri"/>
              </a:defRPr>
            </a:lvl9pPr>
          </a:lstStyle>
          <a:p>
            <a:endParaRPr/>
          </a:p>
        </p:txBody>
      </p:sp>
      <p:sp>
        <p:nvSpPr>
          <p:cNvPr id="124" name="Google Shape;124;p19"/>
          <p:cNvSpPr txBox="1">
            <a:spLocks noGrp="1"/>
          </p:cNvSpPr>
          <p:nvPr>
            <p:ph type="body" idx="4"/>
          </p:nvPr>
        </p:nvSpPr>
        <p:spPr>
          <a:xfrm>
            <a:off x="4629150" y="2505075"/>
            <a:ext cx="3887400" cy="3684600"/>
          </a:xfrm>
          <a:prstGeom prst="rect">
            <a:avLst/>
          </a:prstGeom>
          <a:noFill/>
          <a:ln>
            <a:noFill/>
          </a:ln>
        </p:spPr>
        <p:txBody>
          <a:bodyPr spcFirstLastPara="1" wrap="square" lIns="91425" tIns="91425" rIns="91425" bIns="91425" anchor="t" anchorCtr="0"/>
          <a:lstStyle>
            <a:lvl1pPr marL="457200" marR="0" lvl="0" indent="-361950" algn="l" rtl="0">
              <a:lnSpc>
                <a:spcPct val="90000"/>
              </a:lnSpc>
              <a:spcBef>
                <a:spcPts val="75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4pPr>
            <a:lvl5pPr marL="2286000" marR="0" lvl="4"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9pPr>
          </a:lstStyle>
          <a:p>
            <a:endParaRPr/>
          </a:p>
        </p:txBody>
      </p:sp>
      <p:sp>
        <p:nvSpPr>
          <p:cNvPr id="125" name="Google Shape;125;p19"/>
          <p:cNvSpPr txBox="1">
            <a:spLocks noGrp="1"/>
          </p:cNvSpPr>
          <p:nvPr>
            <p:ph type="dt" idx="10"/>
          </p:nvPr>
        </p:nvSpPr>
        <p:spPr>
          <a:xfrm>
            <a:off x="628650" y="6356351"/>
            <a:ext cx="2057400" cy="365100"/>
          </a:xfrm>
          <a:prstGeom prst="rect">
            <a:avLst/>
          </a:prstGeom>
          <a:noFill/>
          <a:ln>
            <a:noFill/>
          </a:ln>
        </p:spPr>
        <p:txBody>
          <a:bodyPr spcFirstLastPara="1" wrap="square" lIns="91425" tIns="91425" rIns="91425" bIns="91425" anchor="ctr" anchorCtr="0"/>
          <a:lstStyle>
            <a:lvl1pPr marR="0" lvl="0" algn="l" rtl="0">
              <a:lnSpc>
                <a:spcPct val="100000"/>
              </a:lnSpc>
              <a:spcBef>
                <a:spcPts val="0"/>
              </a:spcBef>
              <a:spcAft>
                <a:spcPts val="0"/>
              </a:spcAft>
              <a:buClr>
                <a:srgbClr val="000000"/>
              </a:buClr>
              <a:buSzPts val="14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26" name="Google Shape;126;p19"/>
          <p:cNvSpPr txBox="1">
            <a:spLocks noGrp="1"/>
          </p:cNvSpPr>
          <p:nvPr>
            <p:ph type="ftr" idx="11"/>
          </p:nvPr>
        </p:nvSpPr>
        <p:spPr>
          <a:xfrm>
            <a:off x="3028950" y="6356351"/>
            <a:ext cx="3086100" cy="365100"/>
          </a:xfrm>
          <a:prstGeom prst="rect">
            <a:avLst/>
          </a:prstGeom>
          <a:noFill/>
          <a:ln>
            <a:noFill/>
          </a:ln>
        </p:spPr>
        <p:txBody>
          <a:bodyPr spcFirstLastPara="1" wrap="square" lIns="91425" tIns="91425" rIns="91425" bIns="91425" anchor="ctr" anchorCtr="0"/>
          <a:lstStyle>
            <a:lvl1pPr marR="0" lvl="0" algn="ctr" rtl="0">
              <a:lnSpc>
                <a:spcPct val="100000"/>
              </a:lnSpc>
              <a:spcBef>
                <a:spcPts val="0"/>
              </a:spcBef>
              <a:spcAft>
                <a:spcPts val="0"/>
              </a:spcAft>
              <a:buClr>
                <a:srgbClr val="000000"/>
              </a:buClr>
              <a:buSzPts val="14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27" name="Google Shape;127;p19"/>
          <p:cNvSpPr txBox="1">
            <a:spLocks noGrp="1"/>
          </p:cNvSpPr>
          <p:nvPr>
            <p:ph type="sldNum" idx="12"/>
          </p:nvPr>
        </p:nvSpPr>
        <p:spPr>
          <a:xfrm>
            <a:off x="6457950" y="6356351"/>
            <a:ext cx="20574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33"/>
        <p:cNvGrpSpPr/>
        <p:nvPr/>
      </p:nvGrpSpPr>
      <p:grpSpPr>
        <a:xfrm>
          <a:off x="0" y="0"/>
          <a:ext cx="0" cy="0"/>
          <a:chOff x="0" y="0"/>
          <a:chExt cx="0" cy="0"/>
        </a:xfrm>
      </p:grpSpPr>
      <p:sp>
        <p:nvSpPr>
          <p:cNvPr id="134" name="Google Shape;134;p21"/>
          <p:cNvSpPr txBox="1">
            <a:spLocks noGrp="1"/>
          </p:cNvSpPr>
          <p:nvPr>
            <p:ph type="title"/>
          </p:nvPr>
        </p:nvSpPr>
        <p:spPr>
          <a:xfrm>
            <a:off x="629841" y="457200"/>
            <a:ext cx="2949300" cy="1600200"/>
          </a:xfrm>
          <a:prstGeom prst="rect">
            <a:avLst/>
          </a:prstGeom>
          <a:noFill/>
          <a:ln>
            <a:noFill/>
          </a:ln>
        </p:spPr>
        <p:txBody>
          <a:bodyPr spcFirstLastPara="1" wrap="square" lIns="91425" tIns="91425" rIns="91425" bIns="91425" anchor="b" anchorCtr="0"/>
          <a:lstStyle>
            <a:lvl1pPr marR="0" lvl="0" algn="l" rtl="0">
              <a:lnSpc>
                <a:spcPct val="90000"/>
              </a:lnSpc>
              <a:spcBef>
                <a:spcPts val="0"/>
              </a:spcBef>
              <a:spcAft>
                <a:spcPts val="0"/>
              </a:spcAft>
              <a:buClr>
                <a:schemeClr val="dk1"/>
              </a:buClr>
              <a:buSzPts val="1400"/>
              <a:buFont typeface="Calibri"/>
              <a:buNone/>
              <a:defRPr sz="2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35" name="Google Shape;135;p21"/>
          <p:cNvSpPr txBox="1">
            <a:spLocks noGrp="1"/>
          </p:cNvSpPr>
          <p:nvPr>
            <p:ph type="body" idx="1"/>
          </p:nvPr>
        </p:nvSpPr>
        <p:spPr>
          <a:xfrm>
            <a:off x="3887391" y="987426"/>
            <a:ext cx="4629300" cy="4873500"/>
          </a:xfrm>
          <a:prstGeom prst="rect">
            <a:avLst/>
          </a:prstGeom>
          <a:noFill/>
          <a:ln>
            <a:noFill/>
          </a:ln>
        </p:spPr>
        <p:txBody>
          <a:bodyPr spcFirstLastPara="1" wrap="square" lIns="91425" tIns="91425" rIns="91425" bIns="91425" anchor="t" anchorCtr="0"/>
          <a:lstStyle>
            <a:lvl1pPr marL="457200" marR="0" lvl="0" indent="-381000" algn="l" rtl="0">
              <a:lnSpc>
                <a:spcPct val="90000"/>
              </a:lnSpc>
              <a:spcBef>
                <a:spcPts val="75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1pPr>
            <a:lvl2pPr marL="914400" marR="0" lvl="1" indent="-361950" algn="l" rtl="0">
              <a:lnSpc>
                <a:spcPct val="90000"/>
              </a:lnSpc>
              <a:spcBef>
                <a:spcPts val="375"/>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4pPr>
            <a:lvl5pPr marL="2286000" marR="0" lvl="4"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5pPr>
            <a:lvl6pPr marL="2743200" marR="0" lvl="5"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136" name="Google Shape;136;p21"/>
          <p:cNvSpPr txBox="1">
            <a:spLocks noGrp="1"/>
          </p:cNvSpPr>
          <p:nvPr>
            <p:ph type="body" idx="2"/>
          </p:nvPr>
        </p:nvSpPr>
        <p:spPr>
          <a:xfrm>
            <a:off x="629841" y="2057400"/>
            <a:ext cx="2949300" cy="3811500"/>
          </a:xfrm>
          <a:prstGeom prst="rect">
            <a:avLst/>
          </a:prstGeom>
          <a:noFill/>
          <a:ln>
            <a:noFill/>
          </a:ln>
        </p:spPr>
        <p:txBody>
          <a:bodyPr spcFirstLastPara="1" wrap="square" lIns="91425" tIns="91425" rIns="91425" bIns="91425" anchor="t" anchorCtr="0"/>
          <a:lstStyle>
            <a:lvl1pPr marL="457200" marR="0" lvl="0" indent="-228600" algn="l" rtl="0">
              <a:lnSpc>
                <a:spcPct val="90000"/>
              </a:lnSpc>
              <a:spcBef>
                <a:spcPts val="750"/>
              </a:spcBef>
              <a:spcAft>
                <a:spcPts val="0"/>
              </a:spcAft>
              <a:buClr>
                <a:schemeClr val="dk1"/>
              </a:buClr>
              <a:buSzPts val="21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375"/>
              </a:spcBef>
              <a:spcAft>
                <a:spcPts val="0"/>
              </a:spcAft>
              <a:buClr>
                <a:schemeClr val="dk1"/>
              </a:buClr>
              <a:buSzPts val="1800"/>
              <a:buFont typeface="Arial"/>
              <a:buNone/>
              <a:defRPr sz="10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375"/>
              </a:spcBef>
              <a:spcAft>
                <a:spcPts val="0"/>
              </a:spcAft>
              <a:buClr>
                <a:schemeClr val="dk1"/>
              </a:buClr>
              <a:buSzPts val="1500"/>
              <a:buFont typeface="Arial"/>
              <a:buNone/>
              <a:defRPr sz="9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375"/>
              </a:spcBef>
              <a:spcAft>
                <a:spcPts val="0"/>
              </a:spcAft>
              <a:buClr>
                <a:schemeClr val="dk1"/>
              </a:buClr>
              <a:buSzPts val="1350"/>
              <a:buFont typeface="Arial"/>
              <a:buNone/>
              <a:defRPr sz="75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375"/>
              </a:spcBef>
              <a:spcAft>
                <a:spcPts val="0"/>
              </a:spcAft>
              <a:buClr>
                <a:schemeClr val="dk1"/>
              </a:buClr>
              <a:buSzPts val="1350"/>
              <a:buFont typeface="Arial"/>
              <a:buNone/>
              <a:defRPr sz="75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375"/>
              </a:spcBef>
              <a:spcAft>
                <a:spcPts val="0"/>
              </a:spcAft>
              <a:buClr>
                <a:schemeClr val="dk1"/>
              </a:buClr>
              <a:buSzPts val="1350"/>
              <a:buFont typeface="Arial"/>
              <a:buNone/>
              <a:defRPr sz="75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375"/>
              </a:spcBef>
              <a:spcAft>
                <a:spcPts val="0"/>
              </a:spcAft>
              <a:buClr>
                <a:schemeClr val="dk1"/>
              </a:buClr>
              <a:buSzPts val="1350"/>
              <a:buFont typeface="Arial"/>
              <a:buNone/>
              <a:defRPr sz="75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375"/>
              </a:spcBef>
              <a:spcAft>
                <a:spcPts val="0"/>
              </a:spcAft>
              <a:buClr>
                <a:schemeClr val="dk1"/>
              </a:buClr>
              <a:buSzPts val="1350"/>
              <a:buFont typeface="Arial"/>
              <a:buNone/>
              <a:defRPr sz="75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375"/>
              </a:spcBef>
              <a:spcAft>
                <a:spcPts val="0"/>
              </a:spcAft>
              <a:buClr>
                <a:schemeClr val="dk1"/>
              </a:buClr>
              <a:buSzPts val="1350"/>
              <a:buFont typeface="Arial"/>
              <a:buNone/>
              <a:defRPr sz="750" b="0" i="0" u="none" strike="noStrike" cap="none">
                <a:solidFill>
                  <a:schemeClr val="dk1"/>
                </a:solidFill>
                <a:latin typeface="Calibri"/>
                <a:ea typeface="Calibri"/>
                <a:cs typeface="Calibri"/>
                <a:sym typeface="Calibri"/>
              </a:defRPr>
            </a:lvl9pPr>
          </a:lstStyle>
          <a:p>
            <a:endParaRPr/>
          </a:p>
        </p:txBody>
      </p:sp>
      <p:sp>
        <p:nvSpPr>
          <p:cNvPr id="137" name="Google Shape;137;p21"/>
          <p:cNvSpPr txBox="1">
            <a:spLocks noGrp="1"/>
          </p:cNvSpPr>
          <p:nvPr>
            <p:ph type="dt" idx="10"/>
          </p:nvPr>
        </p:nvSpPr>
        <p:spPr>
          <a:xfrm>
            <a:off x="628650" y="6356351"/>
            <a:ext cx="2057400" cy="365100"/>
          </a:xfrm>
          <a:prstGeom prst="rect">
            <a:avLst/>
          </a:prstGeom>
          <a:noFill/>
          <a:ln>
            <a:noFill/>
          </a:ln>
        </p:spPr>
        <p:txBody>
          <a:bodyPr spcFirstLastPara="1" wrap="square" lIns="91425" tIns="91425" rIns="91425" bIns="91425" anchor="ctr" anchorCtr="0"/>
          <a:lstStyle>
            <a:lvl1pPr marR="0" lvl="0" algn="l" rtl="0">
              <a:lnSpc>
                <a:spcPct val="100000"/>
              </a:lnSpc>
              <a:spcBef>
                <a:spcPts val="0"/>
              </a:spcBef>
              <a:spcAft>
                <a:spcPts val="0"/>
              </a:spcAft>
              <a:buClr>
                <a:srgbClr val="000000"/>
              </a:buClr>
              <a:buSzPts val="14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8" name="Google Shape;138;p21"/>
          <p:cNvSpPr txBox="1">
            <a:spLocks noGrp="1"/>
          </p:cNvSpPr>
          <p:nvPr>
            <p:ph type="ftr" idx="11"/>
          </p:nvPr>
        </p:nvSpPr>
        <p:spPr>
          <a:xfrm>
            <a:off x="3028950" y="6356351"/>
            <a:ext cx="3086100" cy="365100"/>
          </a:xfrm>
          <a:prstGeom prst="rect">
            <a:avLst/>
          </a:prstGeom>
          <a:noFill/>
          <a:ln>
            <a:noFill/>
          </a:ln>
        </p:spPr>
        <p:txBody>
          <a:bodyPr spcFirstLastPara="1" wrap="square" lIns="91425" tIns="91425" rIns="91425" bIns="91425" anchor="ctr" anchorCtr="0"/>
          <a:lstStyle>
            <a:lvl1pPr marR="0" lvl="0" algn="ctr" rtl="0">
              <a:lnSpc>
                <a:spcPct val="100000"/>
              </a:lnSpc>
              <a:spcBef>
                <a:spcPts val="0"/>
              </a:spcBef>
              <a:spcAft>
                <a:spcPts val="0"/>
              </a:spcAft>
              <a:buClr>
                <a:srgbClr val="000000"/>
              </a:buClr>
              <a:buSzPts val="14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9" name="Google Shape;139;p21"/>
          <p:cNvSpPr txBox="1">
            <a:spLocks noGrp="1"/>
          </p:cNvSpPr>
          <p:nvPr>
            <p:ph type="sldNum" idx="12"/>
          </p:nvPr>
        </p:nvSpPr>
        <p:spPr>
          <a:xfrm>
            <a:off x="6457950" y="6356351"/>
            <a:ext cx="20574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40"/>
        <p:cNvGrpSpPr/>
        <p:nvPr/>
      </p:nvGrpSpPr>
      <p:grpSpPr>
        <a:xfrm>
          <a:off x="0" y="0"/>
          <a:ext cx="0" cy="0"/>
          <a:chOff x="0" y="0"/>
          <a:chExt cx="0" cy="0"/>
        </a:xfrm>
      </p:grpSpPr>
      <p:sp>
        <p:nvSpPr>
          <p:cNvPr id="141" name="Google Shape;141;p22"/>
          <p:cNvSpPr txBox="1">
            <a:spLocks noGrp="1"/>
          </p:cNvSpPr>
          <p:nvPr>
            <p:ph type="title"/>
          </p:nvPr>
        </p:nvSpPr>
        <p:spPr>
          <a:xfrm>
            <a:off x="629841" y="457200"/>
            <a:ext cx="2949300" cy="1600200"/>
          </a:xfrm>
          <a:prstGeom prst="rect">
            <a:avLst/>
          </a:prstGeom>
          <a:noFill/>
          <a:ln>
            <a:noFill/>
          </a:ln>
        </p:spPr>
        <p:txBody>
          <a:bodyPr spcFirstLastPara="1" wrap="square" lIns="91425" tIns="91425" rIns="91425" bIns="91425" anchor="b" anchorCtr="0"/>
          <a:lstStyle>
            <a:lvl1pPr marR="0" lvl="0" algn="l" rtl="0">
              <a:lnSpc>
                <a:spcPct val="90000"/>
              </a:lnSpc>
              <a:spcBef>
                <a:spcPts val="0"/>
              </a:spcBef>
              <a:spcAft>
                <a:spcPts val="0"/>
              </a:spcAft>
              <a:buClr>
                <a:schemeClr val="dk1"/>
              </a:buClr>
              <a:buSzPts val="1400"/>
              <a:buFont typeface="Calibri"/>
              <a:buNone/>
              <a:defRPr sz="2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42" name="Google Shape;142;p22"/>
          <p:cNvSpPr>
            <a:spLocks noGrp="1"/>
          </p:cNvSpPr>
          <p:nvPr>
            <p:ph type="pic" idx="2"/>
          </p:nvPr>
        </p:nvSpPr>
        <p:spPr>
          <a:xfrm>
            <a:off x="3887391" y="987426"/>
            <a:ext cx="4629300" cy="4873500"/>
          </a:xfrm>
          <a:prstGeom prst="rect">
            <a:avLst/>
          </a:prstGeom>
          <a:noFill/>
          <a:ln>
            <a:noFill/>
          </a:ln>
        </p:spPr>
        <p:txBody>
          <a:bodyPr spcFirstLastPara="1" wrap="square" lIns="91425" tIns="91425" rIns="91425" bIns="91425" anchor="t" anchorCtr="0"/>
          <a:lstStyle>
            <a:lvl1pPr marR="0" lvl="0" algn="l" rtl="0">
              <a:lnSpc>
                <a:spcPct val="90000"/>
              </a:lnSpc>
              <a:spcBef>
                <a:spcPts val="750"/>
              </a:spcBef>
              <a:spcAft>
                <a:spcPts val="0"/>
              </a:spcAft>
              <a:buClr>
                <a:schemeClr val="dk1"/>
              </a:buClr>
              <a:buSzPts val="1400"/>
              <a:buFont typeface="Arial"/>
              <a:buNone/>
              <a:defRPr sz="2400" b="0" i="0" u="none" strike="noStrike" cap="none">
                <a:solidFill>
                  <a:schemeClr val="dk1"/>
                </a:solidFill>
                <a:latin typeface="Calibri"/>
                <a:ea typeface="Calibri"/>
                <a:cs typeface="Calibri"/>
                <a:sym typeface="Calibri"/>
              </a:defRPr>
            </a:lvl1pPr>
            <a:lvl2pPr marR="0" lvl="1" algn="l" rtl="0">
              <a:lnSpc>
                <a:spcPct val="90000"/>
              </a:lnSpc>
              <a:spcBef>
                <a:spcPts val="375"/>
              </a:spcBef>
              <a:spcAft>
                <a:spcPts val="0"/>
              </a:spcAft>
              <a:buClr>
                <a:schemeClr val="dk1"/>
              </a:buClr>
              <a:buSzPts val="1400"/>
              <a:buFont typeface="Arial"/>
              <a:buNone/>
              <a:defRPr sz="2100" b="0" i="0" u="none" strike="noStrike" cap="none">
                <a:solidFill>
                  <a:schemeClr val="dk1"/>
                </a:solidFill>
                <a:latin typeface="Calibri"/>
                <a:ea typeface="Calibri"/>
                <a:cs typeface="Calibri"/>
                <a:sym typeface="Calibri"/>
              </a:defRPr>
            </a:lvl2pPr>
            <a:lvl3pPr marR="0" lvl="2" algn="l" rtl="0">
              <a:lnSpc>
                <a:spcPct val="90000"/>
              </a:lnSpc>
              <a:spcBef>
                <a:spcPts val="375"/>
              </a:spcBef>
              <a:spcAft>
                <a:spcPts val="0"/>
              </a:spcAft>
              <a:buClr>
                <a:schemeClr val="dk1"/>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90000"/>
              </a:lnSpc>
              <a:spcBef>
                <a:spcPts val="375"/>
              </a:spcBef>
              <a:spcAft>
                <a:spcPts val="0"/>
              </a:spcAft>
              <a:buClr>
                <a:schemeClr val="dk1"/>
              </a:buClr>
              <a:buSzPts val="1400"/>
              <a:buFont typeface="Arial"/>
              <a:buNone/>
              <a:defRPr sz="1500" b="0" i="0" u="none" strike="noStrike" cap="none">
                <a:solidFill>
                  <a:schemeClr val="dk1"/>
                </a:solidFill>
                <a:latin typeface="Calibri"/>
                <a:ea typeface="Calibri"/>
                <a:cs typeface="Calibri"/>
                <a:sym typeface="Calibri"/>
              </a:defRPr>
            </a:lvl4pPr>
            <a:lvl5pPr marR="0" lvl="4" algn="l" rtl="0">
              <a:lnSpc>
                <a:spcPct val="90000"/>
              </a:lnSpc>
              <a:spcBef>
                <a:spcPts val="375"/>
              </a:spcBef>
              <a:spcAft>
                <a:spcPts val="0"/>
              </a:spcAft>
              <a:buClr>
                <a:schemeClr val="dk1"/>
              </a:buClr>
              <a:buSzPts val="1400"/>
              <a:buFont typeface="Arial"/>
              <a:buNone/>
              <a:defRPr sz="1500" b="0" i="0" u="none" strike="noStrike" cap="none">
                <a:solidFill>
                  <a:schemeClr val="dk1"/>
                </a:solidFill>
                <a:latin typeface="Calibri"/>
                <a:ea typeface="Calibri"/>
                <a:cs typeface="Calibri"/>
                <a:sym typeface="Calibri"/>
              </a:defRPr>
            </a:lvl5pPr>
            <a:lvl6pPr marR="0" lvl="5" algn="l" rtl="0">
              <a:lnSpc>
                <a:spcPct val="90000"/>
              </a:lnSpc>
              <a:spcBef>
                <a:spcPts val="375"/>
              </a:spcBef>
              <a:spcAft>
                <a:spcPts val="0"/>
              </a:spcAft>
              <a:buClr>
                <a:schemeClr val="dk1"/>
              </a:buClr>
              <a:buSzPts val="1400"/>
              <a:buFont typeface="Arial"/>
              <a:buNone/>
              <a:defRPr sz="1500" b="0" i="0" u="none" strike="noStrike" cap="none">
                <a:solidFill>
                  <a:schemeClr val="dk1"/>
                </a:solidFill>
                <a:latin typeface="Calibri"/>
                <a:ea typeface="Calibri"/>
                <a:cs typeface="Calibri"/>
                <a:sym typeface="Calibri"/>
              </a:defRPr>
            </a:lvl6pPr>
            <a:lvl7pPr marR="0" lvl="6" algn="l" rtl="0">
              <a:lnSpc>
                <a:spcPct val="90000"/>
              </a:lnSpc>
              <a:spcBef>
                <a:spcPts val="375"/>
              </a:spcBef>
              <a:spcAft>
                <a:spcPts val="0"/>
              </a:spcAft>
              <a:buClr>
                <a:schemeClr val="dk1"/>
              </a:buClr>
              <a:buSzPts val="1400"/>
              <a:buFont typeface="Arial"/>
              <a:buNone/>
              <a:defRPr sz="1500" b="0" i="0" u="none" strike="noStrike" cap="none">
                <a:solidFill>
                  <a:schemeClr val="dk1"/>
                </a:solidFill>
                <a:latin typeface="Calibri"/>
                <a:ea typeface="Calibri"/>
                <a:cs typeface="Calibri"/>
                <a:sym typeface="Calibri"/>
              </a:defRPr>
            </a:lvl7pPr>
            <a:lvl8pPr marR="0" lvl="7" algn="l" rtl="0">
              <a:lnSpc>
                <a:spcPct val="90000"/>
              </a:lnSpc>
              <a:spcBef>
                <a:spcPts val="375"/>
              </a:spcBef>
              <a:spcAft>
                <a:spcPts val="0"/>
              </a:spcAft>
              <a:buClr>
                <a:schemeClr val="dk1"/>
              </a:buClr>
              <a:buSzPts val="1400"/>
              <a:buFont typeface="Arial"/>
              <a:buNone/>
              <a:defRPr sz="1500" b="0" i="0" u="none" strike="noStrike" cap="none">
                <a:solidFill>
                  <a:schemeClr val="dk1"/>
                </a:solidFill>
                <a:latin typeface="Calibri"/>
                <a:ea typeface="Calibri"/>
                <a:cs typeface="Calibri"/>
                <a:sym typeface="Calibri"/>
              </a:defRPr>
            </a:lvl8pPr>
            <a:lvl9pPr marR="0" lvl="8" algn="l" rtl="0">
              <a:lnSpc>
                <a:spcPct val="90000"/>
              </a:lnSpc>
              <a:spcBef>
                <a:spcPts val="375"/>
              </a:spcBef>
              <a:spcAft>
                <a:spcPts val="0"/>
              </a:spcAft>
              <a:buClr>
                <a:schemeClr val="dk1"/>
              </a:buClr>
              <a:buSzPts val="1400"/>
              <a:buFont typeface="Arial"/>
              <a:buNone/>
              <a:defRPr sz="1500" b="0" i="0" u="none" strike="noStrike" cap="none">
                <a:solidFill>
                  <a:schemeClr val="dk1"/>
                </a:solidFill>
                <a:latin typeface="Calibri"/>
                <a:ea typeface="Calibri"/>
                <a:cs typeface="Calibri"/>
                <a:sym typeface="Calibri"/>
              </a:defRPr>
            </a:lvl9pPr>
          </a:lstStyle>
          <a:p>
            <a:endParaRPr/>
          </a:p>
        </p:txBody>
      </p:sp>
      <p:sp>
        <p:nvSpPr>
          <p:cNvPr id="143" name="Google Shape;143;p22"/>
          <p:cNvSpPr txBox="1">
            <a:spLocks noGrp="1"/>
          </p:cNvSpPr>
          <p:nvPr>
            <p:ph type="body" idx="1"/>
          </p:nvPr>
        </p:nvSpPr>
        <p:spPr>
          <a:xfrm>
            <a:off x="629841" y="2057400"/>
            <a:ext cx="2949300" cy="3811500"/>
          </a:xfrm>
          <a:prstGeom prst="rect">
            <a:avLst/>
          </a:prstGeom>
          <a:noFill/>
          <a:ln>
            <a:noFill/>
          </a:ln>
        </p:spPr>
        <p:txBody>
          <a:bodyPr spcFirstLastPara="1" wrap="square" lIns="91425" tIns="91425" rIns="91425" bIns="91425" anchor="t" anchorCtr="0"/>
          <a:lstStyle>
            <a:lvl1pPr marL="457200" marR="0" lvl="0" indent="-228600" algn="l" rtl="0">
              <a:lnSpc>
                <a:spcPct val="90000"/>
              </a:lnSpc>
              <a:spcBef>
                <a:spcPts val="750"/>
              </a:spcBef>
              <a:spcAft>
                <a:spcPts val="0"/>
              </a:spcAft>
              <a:buClr>
                <a:schemeClr val="dk1"/>
              </a:buClr>
              <a:buSzPts val="21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375"/>
              </a:spcBef>
              <a:spcAft>
                <a:spcPts val="0"/>
              </a:spcAft>
              <a:buClr>
                <a:schemeClr val="dk1"/>
              </a:buClr>
              <a:buSzPts val="1800"/>
              <a:buFont typeface="Arial"/>
              <a:buNone/>
              <a:defRPr sz="10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375"/>
              </a:spcBef>
              <a:spcAft>
                <a:spcPts val="0"/>
              </a:spcAft>
              <a:buClr>
                <a:schemeClr val="dk1"/>
              </a:buClr>
              <a:buSzPts val="1500"/>
              <a:buFont typeface="Arial"/>
              <a:buNone/>
              <a:defRPr sz="9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375"/>
              </a:spcBef>
              <a:spcAft>
                <a:spcPts val="0"/>
              </a:spcAft>
              <a:buClr>
                <a:schemeClr val="dk1"/>
              </a:buClr>
              <a:buSzPts val="1350"/>
              <a:buFont typeface="Arial"/>
              <a:buNone/>
              <a:defRPr sz="75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375"/>
              </a:spcBef>
              <a:spcAft>
                <a:spcPts val="0"/>
              </a:spcAft>
              <a:buClr>
                <a:schemeClr val="dk1"/>
              </a:buClr>
              <a:buSzPts val="1350"/>
              <a:buFont typeface="Arial"/>
              <a:buNone/>
              <a:defRPr sz="75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375"/>
              </a:spcBef>
              <a:spcAft>
                <a:spcPts val="0"/>
              </a:spcAft>
              <a:buClr>
                <a:schemeClr val="dk1"/>
              </a:buClr>
              <a:buSzPts val="1350"/>
              <a:buFont typeface="Arial"/>
              <a:buNone/>
              <a:defRPr sz="75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375"/>
              </a:spcBef>
              <a:spcAft>
                <a:spcPts val="0"/>
              </a:spcAft>
              <a:buClr>
                <a:schemeClr val="dk1"/>
              </a:buClr>
              <a:buSzPts val="1350"/>
              <a:buFont typeface="Arial"/>
              <a:buNone/>
              <a:defRPr sz="75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375"/>
              </a:spcBef>
              <a:spcAft>
                <a:spcPts val="0"/>
              </a:spcAft>
              <a:buClr>
                <a:schemeClr val="dk1"/>
              </a:buClr>
              <a:buSzPts val="1350"/>
              <a:buFont typeface="Arial"/>
              <a:buNone/>
              <a:defRPr sz="75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375"/>
              </a:spcBef>
              <a:spcAft>
                <a:spcPts val="0"/>
              </a:spcAft>
              <a:buClr>
                <a:schemeClr val="dk1"/>
              </a:buClr>
              <a:buSzPts val="1350"/>
              <a:buFont typeface="Arial"/>
              <a:buNone/>
              <a:defRPr sz="750" b="0" i="0" u="none" strike="noStrike" cap="none">
                <a:solidFill>
                  <a:schemeClr val="dk1"/>
                </a:solidFill>
                <a:latin typeface="Calibri"/>
                <a:ea typeface="Calibri"/>
                <a:cs typeface="Calibri"/>
                <a:sym typeface="Calibri"/>
              </a:defRPr>
            </a:lvl9pPr>
          </a:lstStyle>
          <a:p>
            <a:endParaRPr/>
          </a:p>
        </p:txBody>
      </p:sp>
      <p:sp>
        <p:nvSpPr>
          <p:cNvPr id="144" name="Google Shape;144;p22"/>
          <p:cNvSpPr txBox="1">
            <a:spLocks noGrp="1"/>
          </p:cNvSpPr>
          <p:nvPr>
            <p:ph type="dt" idx="10"/>
          </p:nvPr>
        </p:nvSpPr>
        <p:spPr>
          <a:xfrm>
            <a:off x="628650" y="6356351"/>
            <a:ext cx="2057400" cy="365100"/>
          </a:xfrm>
          <a:prstGeom prst="rect">
            <a:avLst/>
          </a:prstGeom>
          <a:noFill/>
          <a:ln>
            <a:noFill/>
          </a:ln>
        </p:spPr>
        <p:txBody>
          <a:bodyPr spcFirstLastPara="1" wrap="square" lIns="91425" tIns="91425" rIns="91425" bIns="91425" anchor="ctr" anchorCtr="0"/>
          <a:lstStyle>
            <a:lvl1pPr marR="0" lvl="0" algn="l" rtl="0">
              <a:lnSpc>
                <a:spcPct val="100000"/>
              </a:lnSpc>
              <a:spcBef>
                <a:spcPts val="0"/>
              </a:spcBef>
              <a:spcAft>
                <a:spcPts val="0"/>
              </a:spcAft>
              <a:buClr>
                <a:srgbClr val="000000"/>
              </a:buClr>
              <a:buSzPts val="14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5" name="Google Shape;145;p22"/>
          <p:cNvSpPr txBox="1">
            <a:spLocks noGrp="1"/>
          </p:cNvSpPr>
          <p:nvPr>
            <p:ph type="ftr" idx="11"/>
          </p:nvPr>
        </p:nvSpPr>
        <p:spPr>
          <a:xfrm>
            <a:off x="3028950" y="6356351"/>
            <a:ext cx="3086100" cy="365100"/>
          </a:xfrm>
          <a:prstGeom prst="rect">
            <a:avLst/>
          </a:prstGeom>
          <a:noFill/>
          <a:ln>
            <a:noFill/>
          </a:ln>
        </p:spPr>
        <p:txBody>
          <a:bodyPr spcFirstLastPara="1" wrap="square" lIns="91425" tIns="91425" rIns="91425" bIns="91425" anchor="ctr" anchorCtr="0"/>
          <a:lstStyle>
            <a:lvl1pPr marR="0" lvl="0" algn="ctr" rtl="0">
              <a:lnSpc>
                <a:spcPct val="100000"/>
              </a:lnSpc>
              <a:spcBef>
                <a:spcPts val="0"/>
              </a:spcBef>
              <a:spcAft>
                <a:spcPts val="0"/>
              </a:spcAft>
              <a:buClr>
                <a:srgbClr val="000000"/>
              </a:buClr>
              <a:buSzPts val="14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6" name="Google Shape;146;p22"/>
          <p:cNvSpPr txBox="1">
            <a:spLocks noGrp="1"/>
          </p:cNvSpPr>
          <p:nvPr>
            <p:ph type="sldNum" idx="12"/>
          </p:nvPr>
        </p:nvSpPr>
        <p:spPr>
          <a:xfrm>
            <a:off x="6457950" y="6356351"/>
            <a:ext cx="20574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47"/>
        <p:cNvGrpSpPr/>
        <p:nvPr/>
      </p:nvGrpSpPr>
      <p:grpSpPr>
        <a:xfrm>
          <a:off x="0" y="0"/>
          <a:ext cx="0" cy="0"/>
          <a:chOff x="0" y="0"/>
          <a:chExt cx="0" cy="0"/>
        </a:xfrm>
      </p:grpSpPr>
      <p:sp>
        <p:nvSpPr>
          <p:cNvPr id="148" name="Google Shape;148;p23"/>
          <p:cNvSpPr txBox="1">
            <a:spLocks noGrp="1"/>
          </p:cNvSpPr>
          <p:nvPr>
            <p:ph type="title"/>
          </p:nvPr>
        </p:nvSpPr>
        <p:spPr>
          <a:xfrm>
            <a:off x="628650" y="365126"/>
            <a:ext cx="7886700" cy="1325700"/>
          </a:xfrm>
          <a:prstGeom prst="rect">
            <a:avLst/>
          </a:prstGeom>
          <a:noFill/>
          <a:ln>
            <a:noFill/>
          </a:ln>
        </p:spPr>
        <p:txBody>
          <a:bodyPr spcFirstLastPara="1" wrap="square" lIns="91425" tIns="91425" rIns="91425" bIns="91425" anchor="ctr" anchorCtr="0"/>
          <a:lstStyle>
            <a:lvl1pPr marR="0" lvl="0" algn="l" rtl="0">
              <a:lnSpc>
                <a:spcPct val="90000"/>
              </a:lnSpc>
              <a:spcBef>
                <a:spcPts val="0"/>
              </a:spcBef>
              <a:spcAft>
                <a:spcPts val="0"/>
              </a:spcAft>
              <a:buClr>
                <a:schemeClr val="dk1"/>
              </a:buClr>
              <a:buSzPts val="1400"/>
              <a:buFont typeface="Calibri"/>
              <a:buNone/>
              <a:defRPr sz="3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49" name="Google Shape;149;p23"/>
          <p:cNvSpPr txBox="1">
            <a:spLocks noGrp="1"/>
          </p:cNvSpPr>
          <p:nvPr>
            <p:ph type="body" idx="1"/>
          </p:nvPr>
        </p:nvSpPr>
        <p:spPr>
          <a:xfrm rot="5400000">
            <a:off x="2396400" y="57875"/>
            <a:ext cx="4351200" cy="7886700"/>
          </a:xfrm>
          <a:prstGeom prst="rect">
            <a:avLst/>
          </a:prstGeom>
          <a:noFill/>
          <a:ln>
            <a:noFill/>
          </a:ln>
        </p:spPr>
        <p:txBody>
          <a:bodyPr spcFirstLastPara="1" wrap="square" lIns="91425" tIns="91425" rIns="91425" bIns="91425" anchor="t" anchorCtr="0"/>
          <a:lstStyle>
            <a:lvl1pPr marL="457200" marR="0" lvl="0" indent="-361950" algn="l" rtl="0">
              <a:lnSpc>
                <a:spcPct val="90000"/>
              </a:lnSpc>
              <a:spcBef>
                <a:spcPts val="75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4pPr>
            <a:lvl5pPr marL="2286000" marR="0" lvl="4"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9pPr>
          </a:lstStyle>
          <a:p>
            <a:endParaRPr/>
          </a:p>
        </p:txBody>
      </p:sp>
      <p:sp>
        <p:nvSpPr>
          <p:cNvPr id="150" name="Google Shape;150;p23"/>
          <p:cNvSpPr txBox="1">
            <a:spLocks noGrp="1"/>
          </p:cNvSpPr>
          <p:nvPr>
            <p:ph type="dt" idx="10"/>
          </p:nvPr>
        </p:nvSpPr>
        <p:spPr>
          <a:xfrm>
            <a:off x="628650" y="6356351"/>
            <a:ext cx="2057400" cy="365100"/>
          </a:xfrm>
          <a:prstGeom prst="rect">
            <a:avLst/>
          </a:prstGeom>
          <a:noFill/>
          <a:ln>
            <a:noFill/>
          </a:ln>
        </p:spPr>
        <p:txBody>
          <a:bodyPr spcFirstLastPara="1" wrap="square" lIns="91425" tIns="91425" rIns="91425" bIns="91425" anchor="ctr" anchorCtr="0"/>
          <a:lstStyle>
            <a:lvl1pPr marR="0" lvl="0" algn="l" rtl="0">
              <a:lnSpc>
                <a:spcPct val="100000"/>
              </a:lnSpc>
              <a:spcBef>
                <a:spcPts val="0"/>
              </a:spcBef>
              <a:spcAft>
                <a:spcPts val="0"/>
              </a:spcAft>
              <a:buClr>
                <a:srgbClr val="000000"/>
              </a:buClr>
              <a:buSzPts val="14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51" name="Google Shape;151;p23"/>
          <p:cNvSpPr txBox="1">
            <a:spLocks noGrp="1"/>
          </p:cNvSpPr>
          <p:nvPr>
            <p:ph type="ftr" idx="11"/>
          </p:nvPr>
        </p:nvSpPr>
        <p:spPr>
          <a:xfrm>
            <a:off x="3028950" y="6356351"/>
            <a:ext cx="3086100" cy="365100"/>
          </a:xfrm>
          <a:prstGeom prst="rect">
            <a:avLst/>
          </a:prstGeom>
          <a:noFill/>
          <a:ln>
            <a:noFill/>
          </a:ln>
        </p:spPr>
        <p:txBody>
          <a:bodyPr spcFirstLastPara="1" wrap="square" lIns="91425" tIns="91425" rIns="91425" bIns="91425" anchor="ctr" anchorCtr="0"/>
          <a:lstStyle>
            <a:lvl1pPr marR="0" lvl="0" algn="ctr" rtl="0">
              <a:lnSpc>
                <a:spcPct val="100000"/>
              </a:lnSpc>
              <a:spcBef>
                <a:spcPts val="0"/>
              </a:spcBef>
              <a:spcAft>
                <a:spcPts val="0"/>
              </a:spcAft>
              <a:buClr>
                <a:srgbClr val="000000"/>
              </a:buClr>
              <a:buSzPts val="14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52" name="Google Shape;152;p23"/>
          <p:cNvSpPr txBox="1">
            <a:spLocks noGrp="1"/>
          </p:cNvSpPr>
          <p:nvPr>
            <p:ph type="sldNum" idx="12"/>
          </p:nvPr>
        </p:nvSpPr>
        <p:spPr>
          <a:xfrm>
            <a:off x="6457950" y="6356351"/>
            <a:ext cx="20574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53"/>
        <p:cNvGrpSpPr/>
        <p:nvPr/>
      </p:nvGrpSpPr>
      <p:grpSpPr>
        <a:xfrm>
          <a:off x="0" y="0"/>
          <a:ext cx="0" cy="0"/>
          <a:chOff x="0" y="0"/>
          <a:chExt cx="0" cy="0"/>
        </a:xfrm>
      </p:grpSpPr>
      <p:sp>
        <p:nvSpPr>
          <p:cNvPr id="154" name="Google Shape;154;p24"/>
          <p:cNvSpPr txBox="1">
            <a:spLocks noGrp="1"/>
          </p:cNvSpPr>
          <p:nvPr>
            <p:ph type="title"/>
          </p:nvPr>
        </p:nvSpPr>
        <p:spPr>
          <a:xfrm rot="5400000">
            <a:off x="4623599" y="2285275"/>
            <a:ext cx="5811900" cy="1971600"/>
          </a:xfrm>
          <a:prstGeom prst="rect">
            <a:avLst/>
          </a:prstGeom>
          <a:noFill/>
          <a:ln>
            <a:noFill/>
          </a:ln>
        </p:spPr>
        <p:txBody>
          <a:bodyPr spcFirstLastPara="1" wrap="square" lIns="91425" tIns="91425" rIns="91425" bIns="91425" anchor="ctr" anchorCtr="0"/>
          <a:lstStyle>
            <a:lvl1pPr marR="0" lvl="0" algn="l" rtl="0">
              <a:lnSpc>
                <a:spcPct val="90000"/>
              </a:lnSpc>
              <a:spcBef>
                <a:spcPts val="0"/>
              </a:spcBef>
              <a:spcAft>
                <a:spcPts val="0"/>
              </a:spcAft>
              <a:buClr>
                <a:schemeClr val="dk1"/>
              </a:buClr>
              <a:buSzPts val="1400"/>
              <a:buFont typeface="Calibri"/>
              <a:buNone/>
              <a:defRPr sz="3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55" name="Google Shape;155;p24"/>
          <p:cNvSpPr txBox="1">
            <a:spLocks noGrp="1"/>
          </p:cNvSpPr>
          <p:nvPr>
            <p:ph type="body" idx="1"/>
          </p:nvPr>
        </p:nvSpPr>
        <p:spPr>
          <a:xfrm rot="5400000">
            <a:off x="623025" y="370675"/>
            <a:ext cx="5811900" cy="5800800"/>
          </a:xfrm>
          <a:prstGeom prst="rect">
            <a:avLst/>
          </a:prstGeom>
          <a:noFill/>
          <a:ln>
            <a:noFill/>
          </a:ln>
        </p:spPr>
        <p:txBody>
          <a:bodyPr spcFirstLastPara="1" wrap="square" lIns="91425" tIns="91425" rIns="91425" bIns="91425" anchor="t" anchorCtr="0"/>
          <a:lstStyle>
            <a:lvl1pPr marL="457200" marR="0" lvl="0" indent="-361950" algn="l" rtl="0">
              <a:lnSpc>
                <a:spcPct val="90000"/>
              </a:lnSpc>
              <a:spcBef>
                <a:spcPts val="75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4pPr>
            <a:lvl5pPr marL="2286000" marR="0" lvl="4"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9pPr>
          </a:lstStyle>
          <a:p>
            <a:endParaRPr/>
          </a:p>
        </p:txBody>
      </p:sp>
      <p:sp>
        <p:nvSpPr>
          <p:cNvPr id="156" name="Google Shape;156;p24"/>
          <p:cNvSpPr txBox="1">
            <a:spLocks noGrp="1"/>
          </p:cNvSpPr>
          <p:nvPr>
            <p:ph type="dt" idx="10"/>
          </p:nvPr>
        </p:nvSpPr>
        <p:spPr>
          <a:xfrm>
            <a:off x="628650" y="6356351"/>
            <a:ext cx="2057400" cy="365100"/>
          </a:xfrm>
          <a:prstGeom prst="rect">
            <a:avLst/>
          </a:prstGeom>
          <a:noFill/>
          <a:ln>
            <a:noFill/>
          </a:ln>
        </p:spPr>
        <p:txBody>
          <a:bodyPr spcFirstLastPara="1" wrap="square" lIns="91425" tIns="91425" rIns="91425" bIns="91425" anchor="ctr" anchorCtr="0"/>
          <a:lstStyle>
            <a:lvl1pPr marR="0" lvl="0" algn="l" rtl="0">
              <a:lnSpc>
                <a:spcPct val="100000"/>
              </a:lnSpc>
              <a:spcBef>
                <a:spcPts val="0"/>
              </a:spcBef>
              <a:spcAft>
                <a:spcPts val="0"/>
              </a:spcAft>
              <a:buClr>
                <a:srgbClr val="000000"/>
              </a:buClr>
              <a:buSzPts val="14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57" name="Google Shape;157;p24"/>
          <p:cNvSpPr txBox="1">
            <a:spLocks noGrp="1"/>
          </p:cNvSpPr>
          <p:nvPr>
            <p:ph type="ftr" idx="11"/>
          </p:nvPr>
        </p:nvSpPr>
        <p:spPr>
          <a:xfrm>
            <a:off x="3028950" y="6356351"/>
            <a:ext cx="3086100" cy="365100"/>
          </a:xfrm>
          <a:prstGeom prst="rect">
            <a:avLst/>
          </a:prstGeom>
          <a:noFill/>
          <a:ln>
            <a:noFill/>
          </a:ln>
        </p:spPr>
        <p:txBody>
          <a:bodyPr spcFirstLastPara="1" wrap="square" lIns="91425" tIns="91425" rIns="91425" bIns="91425" anchor="ctr" anchorCtr="0"/>
          <a:lstStyle>
            <a:lvl1pPr marR="0" lvl="0" algn="ctr" rtl="0">
              <a:lnSpc>
                <a:spcPct val="100000"/>
              </a:lnSpc>
              <a:spcBef>
                <a:spcPts val="0"/>
              </a:spcBef>
              <a:spcAft>
                <a:spcPts val="0"/>
              </a:spcAft>
              <a:buClr>
                <a:srgbClr val="000000"/>
              </a:buClr>
              <a:buSzPts val="14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58" name="Google Shape;158;p24"/>
          <p:cNvSpPr txBox="1">
            <a:spLocks noGrp="1"/>
          </p:cNvSpPr>
          <p:nvPr>
            <p:ph type="sldNum" idx="12"/>
          </p:nvPr>
        </p:nvSpPr>
        <p:spPr>
          <a:xfrm>
            <a:off x="6457950" y="6356351"/>
            <a:ext cx="20574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28"/>
        <p:cNvGrpSpPr/>
        <p:nvPr/>
      </p:nvGrpSpPr>
      <p:grpSpPr>
        <a:xfrm>
          <a:off x="0" y="0"/>
          <a:ext cx="0" cy="0"/>
          <a:chOff x="0" y="0"/>
          <a:chExt cx="0" cy="0"/>
        </a:xfrm>
      </p:grpSpPr>
      <p:grpSp>
        <p:nvGrpSpPr>
          <p:cNvPr id="29" name="Google Shape;29;p4"/>
          <p:cNvGrpSpPr/>
          <p:nvPr/>
        </p:nvGrpSpPr>
        <p:grpSpPr>
          <a:xfrm>
            <a:off x="0" y="5204893"/>
            <a:ext cx="9144000" cy="1653233"/>
            <a:chOff x="0" y="3903669"/>
            <a:chExt cx="9144000" cy="1239925"/>
          </a:xfrm>
        </p:grpSpPr>
        <p:sp>
          <p:nvSpPr>
            <p:cNvPr id="30" name="Google Shape;30;p4"/>
            <p:cNvSpPr/>
            <p:nvPr/>
          </p:nvSpPr>
          <p:spPr>
            <a:xfrm>
              <a:off x="8154895" y="3903669"/>
              <a:ext cx="989100" cy="9879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1" name="Google Shape;31;p4"/>
            <p:cNvSpPr/>
            <p:nvPr/>
          </p:nvSpPr>
          <p:spPr>
            <a:xfrm flipH="1">
              <a:off x="6181163" y="3903669"/>
              <a:ext cx="989100" cy="9879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2" name="Google Shape;32;p4"/>
            <p:cNvSpPr/>
            <p:nvPr/>
          </p:nvSpPr>
          <p:spPr>
            <a:xfrm>
              <a:off x="7170274" y="3903669"/>
              <a:ext cx="989100" cy="9879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3" name="Google Shape;33;p4"/>
            <p:cNvSpPr/>
            <p:nvPr/>
          </p:nvSpPr>
          <p:spPr>
            <a:xfrm rot="10800000">
              <a:off x="8154757" y="3903682"/>
              <a:ext cx="989100" cy="987900"/>
            </a:xfrm>
            <a:prstGeom prst="rtTriangl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4" name="Google Shape;34;p4"/>
            <p:cNvSpPr/>
            <p:nvPr/>
          </p:nvSpPr>
          <p:spPr>
            <a:xfrm>
              <a:off x="0" y="4891594"/>
              <a:ext cx="9144000" cy="2520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grpSp>
      <p:sp>
        <p:nvSpPr>
          <p:cNvPr id="35" name="Google Shape;35;p4"/>
          <p:cNvSpPr txBox="1">
            <a:spLocks noGrp="1"/>
          </p:cNvSpPr>
          <p:nvPr>
            <p:ph type="title"/>
          </p:nvPr>
        </p:nvSpPr>
        <p:spPr>
          <a:xfrm>
            <a:off x="311700" y="546667"/>
            <a:ext cx="8520600" cy="8104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6" name="Google Shape;36;p4"/>
          <p:cNvSpPr txBox="1">
            <a:spLocks noGrp="1"/>
          </p:cNvSpPr>
          <p:nvPr>
            <p:ph type="body" idx="1"/>
          </p:nvPr>
        </p:nvSpPr>
        <p:spPr>
          <a:xfrm>
            <a:off x="311700" y="1639833"/>
            <a:ext cx="8520600" cy="44520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37" name="Google Shape;37;p4"/>
          <p:cNvSpPr txBox="1">
            <a:spLocks noGrp="1"/>
          </p:cNvSpPr>
          <p:nvPr>
            <p:ph type="sldNum" idx="12"/>
          </p:nvPr>
        </p:nvSpPr>
        <p:spPr>
          <a:xfrm>
            <a:off x="8460431" y="6201587"/>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9500248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59"/>
        <p:cNvGrpSpPr/>
        <p:nvPr/>
      </p:nvGrpSpPr>
      <p:grpSpPr>
        <a:xfrm>
          <a:off x="0" y="0"/>
          <a:ext cx="0" cy="0"/>
          <a:chOff x="0" y="0"/>
          <a:chExt cx="0" cy="0"/>
        </a:xfrm>
      </p:grpSpPr>
      <p:sp>
        <p:nvSpPr>
          <p:cNvPr id="60" name="Google Shape;60;p9"/>
          <p:cNvSpPr/>
          <p:nvPr/>
        </p:nvSpPr>
        <p:spPr>
          <a:xfrm>
            <a:off x="4572000" y="-233"/>
            <a:ext cx="4572000" cy="68580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cxnSp>
        <p:nvCxnSpPr>
          <p:cNvPr id="61" name="Google Shape;61;p9"/>
          <p:cNvCxnSpPr/>
          <p:nvPr/>
        </p:nvCxnSpPr>
        <p:spPr>
          <a:xfrm>
            <a:off x="5029675" y="5994000"/>
            <a:ext cx="468300" cy="0"/>
          </a:xfrm>
          <a:prstGeom prst="straightConnector1">
            <a:avLst/>
          </a:prstGeom>
          <a:noFill/>
          <a:ln w="19050" cap="flat" cmpd="sng">
            <a:solidFill>
              <a:schemeClr val="lt1"/>
            </a:solidFill>
            <a:prstDash val="solid"/>
            <a:round/>
            <a:headEnd type="none" w="sm" len="sm"/>
            <a:tailEnd type="none" w="sm" len="sm"/>
          </a:ln>
        </p:spPr>
      </p:cxnSp>
      <p:sp>
        <p:nvSpPr>
          <p:cNvPr id="62" name="Google Shape;62;p9"/>
          <p:cNvSpPr txBox="1">
            <a:spLocks noGrp="1"/>
          </p:cNvSpPr>
          <p:nvPr>
            <p:ph type="title"/>
          </p:nvPr>
        </p:nvSpPr>
        <p:spPr>
          <a:xfrm>
            <a:off x="265500" y="1534800"/>
            <a:ext cx="4045200" cy="20860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63" name="Google Shape;63;p9"/>
          <p:cNvSpPr txBox="1">
            <a:spLocks noGrp="1"/>
          </p:cNvSpPr>
          <p:nvPr>
            <p:ph type="subTitle" idx="1"/>
          </p:nvPr>
        </p:nvSpPr>
        <p:spPr>
          <a:xfrm>
            <a:off x="265500" y="3692001"/>
            <a:ext cx="4045200" cy="16924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64" name="Google Shape;64;p9"/>
          <p:cNvSpPr txBox="1">
            <a:spLocks noGrp="1"/>
          </p:cNvSpPr>
          <p:nvPr>
            <p:ph type="body" idx="2"/>
          </p:nvPr>
        </p:nvSpPr>
        <p:spPr>
          <a:xfrm>
            <a:off x="4939500" y="965600"/>
            <a:ext cx="3837000" cy="49268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Clr>
                <a:schemeClr val="lt1"/>
              </a:buClr>
              <a:buSzPts val="1800"/>
              <a:buChar char="●"/>
              <a:defRPr>
                <a:solidFill>
                  <a:schemeClr val="lt1"/>
                </a:solidFill>
              </a:defRPr>
            </a:lvl1pPr>
            <a:lvl2pPr marL="914400" lvl="1" indent="-317500">
              <a:spcBef>
                <a:spcPts val="1600"/>
              </a:spcBef>
              <a:spcAft>
                <a:spcPts val="0"/>
              </a:spcAft>
              <a:buClr>
                <a:schemeClr val="lt1"/>
              </a:buClr>
              <a:buSzPts val="1400"/>
              <a:buChar char="○"/>
              <a:defRPr>
                <a:solidFill>
                  <a:schemeClr val="lt1"/>
                </a:solidFill>
              </a:defRPr>
            </a:lvl2pPr>
            <a:lvl3pPr marL="1371600" lvl="2" indent="-317500">
              <a:spcBef>
                <a:spcPts val="1600"/>
              </a:spcBef>
              <a:spcAft>
                <a:spcPts val="0"/>
              </a:spcAft>
              <a:buClr>
                <a:schemeClr val="lt1"/>
              </a:buClr>
              <a:buSzPts val="1400"/>
              <a:buChar char="■"/>
              <a:defRPr>
                <a:solidFill>
                  <a:schemeClr val="lt1"/>
                </a:solidFill>
              </a:defRPr>
            </a:lvl3pPr>
            <a:lvl4pPr marL="1828800" lvl="3" indent="-317500">
              <a:spcBef>
                <a:spcPts val="1600"/>
              </a:spcBef>
              <a:spcAft>
                <a:spcPts val="0"/>
              </a:spcAft>
              <a:buClr>
                <a:schemeClr val="lt1"/>
              </a:buClr>
              <a:buSzPts val="1400"/>
              <a:buChar char="●"/>
              <a:defRPr>
                <a:solidFill>
                  <a:schemeClr val="lt1"/>
                </a:solidFill>
              </a:defRPr>
            </a:lvl4pPr>
            <a:lvl5pPr marL="2286000" lvl="4" indent="-317500">
              <a:spcBef>
                <a:spcPts val="1600"/>
              </a:spcBef>
              <a:spcAft>
                <a:spcPts val="0"/>
              </a:spcAft>
              <a:buClr>
                <a:schemeClr val="lt1"/>
              </a:buClr>
              <a:buSzPts val="1400"/>
              <a:buChar char="○"/>
              <a:defRPr>
                <a:solidFill>
                  <a:schemeClr val="lt1"/>
                </a:solidFill>
              </a:defRPr>
            </a:lvl5pPr>
            <a:lvl6pPr marL="2743200" lvl="5" indent="-317500">
              <a:spcBef>
                <a:spcPts val="1600"/>
              </a:spcBef>
              <a:spcAft>
                <a:spcPts val="0"/>
              </a:spcAft>
              <a:buClr>
                <a:schemeClr val="lt1"/>
              </a:buClr>
              <a:buSzPts val="1400"/>
              <a:buChar char="■"/>
              <a:defRPr>
                <a:solidFill>
                  <a:schemeClr val="lt1"/>
                </a:solidFill>
              </a:defRPr>
            </a:lvl6pPr>
            <a:lvl7pPr marL="3200400" lvl="6" indent="-317500">
              <a:spcBef>
                <a:spcPts val="1600"/>
              </a:spcBef>
              <a:spcAft>
                <a:spcPts val="0"/>
              </a:spcAft>
              <a:buClr>
                <a:schemeClr val="lt1"/>
              </a:buClr>
              <a:buSzPts val="1400"/>
              <a:buChar char="●"/>
              <a:defRPr>
                <a:solidFill>
                  <a:schemeClr val="lt1"/>
                </a:solidFill>
              </a:defRPr>
            </a:lvl7pPr>
            <a:lvl8pPr marL="3657600" lvl="7" indent="-317500">
              <a:spcBef>
                <a:spcPts val="1600"/>
              </a:spcBef>
              <a:spcAft>
                <a:spcPts val="0"/>
              </a:spcAft>
              <a:buClr>
                <a:schemeClr val="lt1"/>
              </a:buClr>
              <a:buSzPts val="1400"/>
              <a:buChar char="○"/>
              <a:defRPr>
                <a:solidFill>
                  <a:schemeClr val="lt1"/>
                </a:solidFill>
              </a:defRPr>
            </a:lvl8pPr>
            <a:lvl9pPr marL="4114800" lvl="8" indent="-317500">
              <a:spcBef>
                <a:spcPts val="1600"/>
              </a:spcBef>
              <a:spcAft>
                <a:spcPts val="1600"/>
              </a:spcAft>
              <a:buClr>
                <a:schemeClr val="lt1"/>
              </a:buClr>
              <a:buSzPts val="1400"/>
              <a:buChar char="■"/>
              <a:defRPr>
                <a:solidFill>
                  <a:schemeClr val="lt1"/>
                </a:solidFill>
              </a:defRPr>
            </a:lvl9pPr>
          </a:lstStyle>
          <a:p>
            <a:endParaRPr/>
          </a:p>
        </p:txBody>
      </p:sp>
      <p:sp>
        <p:nvSpPr>
          <p:cNvPr id="65" name="Google Shape;65;p9"/>
          <p:cNvSpPr txBox="1">
            <a:spLocks noGrp="1"/>
          </p:cNvSpPr>
          <p:nvPr>
            <p:ph type="sldNum" idx="12"/>
          </p:nvPr>
        </p:nvSpPr>
        <p:spPr>
          <a:xfrm>
            <a:off x="8460431" y="6201587"/>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5716277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4"/>
        <p:cNvGrpSpPr/>
        <p:nvPr/>
      </p:nvGrpSpPr>
      <p:grpSpPr>
        <a:xfrm>
          <a:off x="0" y="0"/>
          <a:ext cx="0" cy="0"/>
          <a:chOff x="0" y="0"/>
          <a:chExt cx="0" cy="0"/>
        </a:xfrm>
      </p:grpSpPr>
      <p:sp>
        <p:nvSpPr>
          <p:cNvPr id="85" name="Google Shape;85;p13"/>
          <p:cNvSpPr txBox="1">
            <a:spLocks noGrp="1"/>
          </p:cNvSpPr>
          <p:nvPr>
            <p:ph type="title"/>
          </p:nvPr>
        </p:nvSpPr>
        <p:spPr>
          <a:xfrm>
            <a:off x="628650" y="365126"/>
            <a:ext cx="7886700" cy="1325700"/>
          </a:xfrm>
          <a:prstGeom prst="rect">
            <a:avLst/>
          </a:prstGeom>
          <a:noFill/>
          <a:ln>
            <a:noFill/>
          </a:ln>
        </p:spPr>
        <p:txBody>
          <a:bodyPr spcFirstLastPara="1" wrap="square" lIns="91425" tIns="91425" rIns="91425" bIns="91425" anchor="ctr" anchorCtr="0"/>
          <a:lstStyle>
            <a:lvl1pPr marR="0" lvl="0" algn="l" rtl="0">
              <a:lnSpc>
                <a:spcPct val="90000"/>
              </a:lnSpc>
              <a:spcBef>
                <a:spcPts val="0"/>
              </a:spcBef>
              <a:spcAft>
                <a:spcPts val="0"/>
              </a:spcAft>
              <a:buClr>
                <a:schemeClr val="dk1"/>
              </a:buClr>
              <a:buSzPts val="1400"/>
              <a:buFont typeface="Calibri"/>
              <a:buNone/>
              <a:defRPr sz="3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86" name="Google Shape;86;p13"/>
          <p:cNvSpPr txBox="1">
            <a:spLocks noGrp="1"/>
          </p:cNvSpPr>
          <p:nvPr>
            <p:ph type="body" idx="1"/>
          </p:nvPr>
        </p:nvSpPr>
        <p:spPr>
          <a:xfrm>
            <a:off x="628650" y="1825625"/>
            <a:ext cx="7886700" cy="4351200"/>
          </a:xfrm>
          <a:prstGeom prst="rect">
            <a:avLst/>
          </a:prstGeom>
          <a:noFill/>
          <a:ln>
            <a:noFill/>
          </a:ln>
        </p:spPr>
        <p:txBody>
          <a:bodyPr spcFirstLastPara="1" wrap="square" lIns="91425" tIns="91425" rIns="91425" bIns="91425" anchor="t" anchorCtr="0"/>
          <a:lstStyle>
            <a:lvl1pPr marL="457200" marR="0" lvl="0" indent="-361950" algn="l" rtl="0">
              <a:lnSpc>
                <a:spcPct val="90000"/>
              </a:lnSpc>
              <a:spcBef>
                <a:spcPts val="75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4pPr>
            <a:lvl5pPr marL="2286000" marR="0" lvl="4"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9pPr>
          </a:lstStyle>
          <a:p>
            <a:endParaRPr/>
          </a:p>
        </p:txBody>
      </p:sp>
      <p:sp>
        <p:nvSpPr>
          <p:cNvPr id="87" name="Google Shape;87;p13"/>
          <p:cNvSpPr txBox="1">
            <a:spLocks noGrp="1"/>
          </p:cNvSpPr>
          <p:nvPr>
            <p:ph type="dt" idx="10"/>
          </p:nvPr>
        </p:nvSpPr>
        <p:spPr>
          <a:xfrm>
            <a:off x="628650" y="6356351"/>
            <a:ext cx="2057400" cy="365100"/>
          </a:xfrm>
          <a:prstGeom prst="rect">
            <a:avLst/>
          </a:prstGeom>
          <a:noFill/>
          <a:ln>
            <a:noFill/>
          </a:ln>
        </p:spPr>
        <p:txBody>
          <a:bodyPr spcFirstLastPara="1" wrap="square" lIns="91425" tIns="91425" rIns="91425" bIns="91425" anchor="ctr" anchorCtr="0"/>
          <a:lstStyle>
            <a:lvl1pPr marR="0" lvl="0" algn="l" rtl="0">
              <a:lnSpc>
                <a:spcPct val="100000"/>
              </a:lnSpc>
              <a:spcBef>
                <a:spcPts val="0"/>
              </a:spcBef>
              <a:spcAft>
                <a:spcPts val="0"/>
              </a:spcAft>
              <a:buClr>
                <a:srgbClr val="000000"/>
              </a:buClr>
              <a:buSzPts val="14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8" name="Google Shape;88;p13"/>
          <p:cNvSpPr txBox="1">
            <a:spLocks noGrp="1"/>
          </p:cNvSpPr>
          <p:nvPr>
            <p:ph type="ftr" idx="11"/>
          </p:nvPr>
        </p:nvSpPr>
        <p:spPr>
          <a:xfrm>
            <a:off x="3028950" y="6356351"/>
            <a:ext cx="3086100" cy="365100"/>
          </a:xfrm>
          <a:prstGeom prst="rect">
            <a:avLst/>
          </a:prstGeom>
          <a:noFill/>
          <a:ln>
            <a:noFill/>
          </a:ln>
        </p:spPr>
        <p:txBody>
          <a:bodyPr spcFirstLastPara="1" wrap="square" lIns="91425" tIns="91425" rIns="91425" bIns="91425" anchor="ctr" anchorCtr="0"/>
          <a:lstStyle>
            <a:lvl1pPr marR="0" lvl="0" algn="ctr" rtl="0">
              <a:lnSpc>
                <a:spcPct val="100000"/>
              </a:lnSpc>
              <a:spcBef>
                <a:spcPts val="0"/>
              </a:spcBef>
              <a:spcAft>
                <a:spcPts val="0"/>
              </a:spcAft>
              <a:buClr>
                <a:srgbClr val="000000"/>
              </a:buClr>
              <a:buSzPts val="14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9" name="Google Shape;89;p13"/>
          <p:cNvSpPr txBox="1">
            <a:spLocks noGrp="1"/>
          </p:cNvSpPr>
          <p:nvPr>
            <p:ph type="sldNum" idx="12"/>
          </p:nvPr>
        </p:nvSpPr>
        <p:spPr>
          <a:xfrm>
            <a:off x="6457950" y="6356351"/>
            <a:ext cx="20574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IE"/>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3" r:id="rId2"/>
    <p:sldLayoutId id="2147483664" r:id="rId3"/>
    <p:sldLayoutId id="2147483666" r:id="rId4"/>
    <p:sldLayoutId id="2147483667" r:id="rId5"/>
    <p:sldLayoutId id="2147483668" r:id="rId6"/>
    <p:sldLayoutId id="2147483669" r:id="rId7"/>
    <p:sldLayoutId id="2147483672" r:id="rId8"/>
    <p:sldLayoutId id="2147483673"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4.gif"/></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4.gif"/></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4.gif"/></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4.gif"/></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4.gif"/></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4.gif"/></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4.gif"/></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4.gif"/></Relationships>
</file>

<file path=ppt/slides/_rels/slide1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4.gif"/></Relationships>
</file>

<file path=ppt/slides/_rels/slide1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4.gif"/></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4.gif"/></Relationships>
</file>

<file path=ppt/slides/_rels/slide1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4.gif"/></Relationships>
</file>

<file path=ppt/slides/_rels/slide1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4.gif"/></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4.gif"/></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4.gi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4.gif"/></Relationships>
</file>

<file path=ppt/slides/_rels/slide26.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4.gif"/></Relationships>
</file>

<file path=ppt/slides/_rels/slide2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4.gif"/></Relationships>
</file>

<file path=ppt/slides/_rels/slide28.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4.gif"/></Relationships>
</file>

<file path=ppt/slides/_rels/slide30.xml.rels><?xml version="1.0" encoding="UTF-8" standalone="yes"?>
<Relationships xmlns="http://schemas.openxmlformats.org/package/2006/relationships"><Relationship Id="rId8" Type="http://schemas.openxmlformats.org/officeDocument/2006/relationships/image" Target="../media/image30.jpg"/><Relationship Id="rId3" Type="http://schemas.openxmlformats.org/officeDocument/2006/relationships/hyperlink" Target="http://www.qualifax.ie/index.php?option=com_wrapper&amp;view=wrapper&amp;Itemid=26" TargetMode="External"/><Relationship Id="rId7" Type="http://schemas.openxmlformats.org/officeDocument/2006/relationships/image" Target="../media/image29.gif"/><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image" Target="../media/image28.png"/><Relationship Id="rId5" Type="http://schemas.openxmlformats.org/officeDocument/2006/relationships/image" Target="../media/image27.jpg"/><Relationship Id="rId4" Type="http://schemas.openxmlformats.org/officeDocument/2006/relationships/image" Target="../media/image26.jpg"/></Relationships>
</file>

<file path=ppt/slides/_rels/slide31.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4.gif"/></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9.xml"/><Relationship Id="rId1" Type="http://schemas.openxmlformats.org/officeDocument/2006/relationships/slideLayout" Target="../slideLayouts/slideLayout1.xml"/><Relationship Id="rId5" Type="http://schemas.openxmlformats.org/officeDocument/2006/relationships/image" Target="../media/image4.gif"/><Relationship Id="rId4" Type="http://schemas.openxmlformats.org/officeDocument/2006/relationships/image" Target="../media/image33.png"/></Relationships>
</file>

<file path=ppt/slides/_rels/slide3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0.xml"/><Relationship Id="rId1" Type="http://schemas.openxmlformats.org/officeDocument/2006/relationships/slideLayout" Target="../slideLayouts/slideLayout1.xml"/><Relationship Id="rId5" Type="http://schemas.openxmlformats.org/officeDocument/2006/relationships/image" Target="../media/image4.gif"/><Relationship Id="rId4" Type="http://schemas.openxmlformats.org/officeDocument/2006/relationships/image" Target="../media/image35.png"/></Relationships>
</file>

<file path=ppt/slides/_rels/slide3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1.xml"/><Relationship Id="rId1" Type="http://schemas.openxmlformats.org/officeDocument/2006/relationships/slideLayout" Target="../slideLayouts/slideLayout1.xml"/><Relationship Id="rId5" Type="http://schemas.openxmlformats.org/officeDocument/2006/relationships/image" Target="../media/image4.gif"/><Relationship Id="rId4" Type="http://schemas.openxmlformats.org/officeDocument/2006/relationships/image" Target="../media/image37.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2.xml"/><Relationship Id="rId1" Type="http://schemas.openxmlformats.org/officeDocument/2006/relationships/slideLayout" Target="../slideLayouts/slideLayout1.xml"/><Relationship Id="rId5" Type="http://schemas.openxmlformats.org/officeDocument/2006/relationships/image" Target="../media/image39.jpg"/><Relationship Id="rId4" Type="http://schemas.openxmlformats.org/officeDocument/2006/relationships/image" Target="../media/image4.gif"/></Relationships>
</file>

<file path=ppt/slides/_rels/slide3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3.xml"/><Relationship Id="rId1" Type="http://schemas.openxmlformats.org/officeDocument/2006/relationships/slideLayout" Target="../slideLayouts/slideLayout1.xml"/><Relationship Id="rId5" Type="http://schemas.openxmlformats.org/officeDocument/2006/relationships/image" Target="../media/image4.gif"/><Relationship Id="rId4" Type="http://schemas.openxmlformats.org/officeDocument/2006/relationships/image" Target="../media/image41.jpg"/></Relationships>
</file>

<file path=ppt/slides/_rels/slide3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4.xml"/><Relationship Id="rId1" Type="http://schemas.openxmlformats.org/officeDocument/2006/relationships/slideLayout" Target="../slideLayouts/slideLayout1.xml"/><Relationship Id="rId5" Type="http://schemas.openxmlformats.org/officeDocument/2006/relationships/image" Target="../media/image43.jpg"/><Relationship Id="rId4" Type="http://schemas.openxmlformats.org/officeDocument/2006/relationships/image" Target="../media/image4.gif"/></Relationships>
</file>

<file path=ppt/slides/_rels/slide4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5.xml"/><Relationship Id="rId1" Type="http://schemas.openxmlformats.org/officeDocument/2006/relationships/slideLayout" Target="../slideLayouts/slideLayout1.xml"/><Relationship Id="rId5" Type="http://schemas.openxmlformats.org/officeDocument/2006/relationships/image" Target="../media/image4.gif"/><Relationship Id="rId4" Type="http://schemas.openxmlformats.org/officeDocument/2006/relationships/image" Target="../media/image45.jpg"/></Relationships>
</file>

<file path=ppt/slides/_rels/slide4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6.xml"/><Relationship Id="rId1" Type="http://schemas.openxmlformats.org/officeDocument/2006/relationships/slideLayout" Target="../slideLayouts/slideLayout1.xml"/><Relationship Id="rId5" Type="http://schemas.openxmlformats.org/officeDocument/2006/relationships/image" Target="../media/image4.gif"/><Relationship Id="rId4" Type="http://schemas.openxmlformats.org/officeDocument/2006/relationships/image" Target="../media/image47.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37.xml"/><Relationship Id="rId1" Type="http://schemas.openxmlformats.org/officeDocument/2006/relationships/slideLayout" Target="../slideLayouts/slideLayout1.xml"/><Relationship Id="rId4" Type="http://schemas.openxmlformats.org/officeDocument/2006/relationships/image" Target="../media/image4.gif"/></Relationships>
</file>

<file path=ppt/slides/_rels/slide4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8.xml"/><Relationship Id="rId1" Type="http://schemas.openxmlformats.org/officeDocument/2006/relationships/slideLayout" Target="../slideLayouts/slideLayout1.xml"/><Relationship Id="rId5" Type="http://schemas.openxmlformats.org/officeDocument/2006/relationships/image" Target="../media/image4.gif"/><Relationship Id="rId4" Type="http://schemas.openxmlformats.org/officeDocument/2006/relationships/image" Target="../media/image50.jpg"/></Relationships>
</file>

<file path=ppt/slides/_rels/slide4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9.xml"/><Relationship Id="rId1" Type="http://schemas.openxmlformats.org/officeDocument/2006/relationships/slideLayout" Target="../slideLayouts/slideLayout1.xml"/><Relationship Id="rId5" Type="http://schemas.openxmlformats.org/officeDocument/2006/relationships/image" Target="../media/image4.gif"/><Relationship Id="rId4" Type="http://schemas.openxmlformats.org/officeDocument/2006/relationships/image" Target="../media/image52.jpg"/></Relationships>
</file>

<file path=ppt/slides/_rels/slide4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0.xml"/><Relationship Id="rId1" Type="http://schemas.openxmlformats.org/officeDocument/2006/relationships/slideLayout" Target="../slideLayouts/slideLayout1.xml"/><Relationship Id="rId5" Type="http://schemas.openxmlformats.org/officeDocument/2006/relationships/image" Target="../media/image54.jpg"/><Relationship Id="rId4" Type="http://schemas.openxmlformats.org/officeDocument/2006/relationships/image" Target="../media/image4.gif"/></Relationships>
</file>

<file path=ppt/slides/_rels/slide4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1.xml"/><Relationship Id="rId1" Type="http://schemas.openxmlformats.org/officeDocument/2006/relationships/slideLayout" Target="../slideLayouts/slideLayout1.xml"/><Relationship Id="rId5" Type="http://schemas.openxmlformats.org/officeDocument/2006/relationships/image" Target="../media/image56.jpg"/><Relationship Id="rId4" Type="http://schemas.openxmlformats.org/officeDocument/2006/relationships/image" Target="../media/image4.gif"/></Relationships>
</file>

<file path=ppt/slides/_rels/slide4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42.xml"/><Relationship Id="rId1" Type="http://schemas.openxmlformats.org/officeDocument/2006/relationships/slideLayout" Target="../slideLayouts/slideLayout1.xml"/><Relationship Id="rId5" Type="http://schemas.openxmlformats.org/officeDocument/2006/relationships/image" Target="../media/image4.gif"/><Relationship Id="rId4" Type="http://schemas.openxmlformats.org/officeDocument/2006/relationships/image" Target="../media/image58.jpg"/></Relationships>
</file>

<file path=ppt/slides/_rels/slide4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43.xml"/><Relationship Id="rId1" Type="http://schemas.openxmlformats.org/officeDocument/2006/relationships/slideLayout" Target="../slideLayouts/slideLayout1.xml"/><Relationship Id="rId5" Type="http://schemas.openxmlformats.org/officeDocument/2006/relationships/image" Target="../media/image4.gif"/><Relationship Id="rId4" Type="http://schemas.openxmlformats.org/officeDocument/2006/relationships/image" Target="../media/image60.jpg"/></Relationships>
</file>

<file path=ppt/slides/_rels/slide5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44.xml"/><Relationship Id="rId1" Type="http://schemas.openxmlformats.org/officeDocument/2006/relationships/slideLayout" Target="../slideLayouts/slideLayout1.xml"/><Relationship Id="rId5" Type="http://schemas.openxmlformats.org/officeDocument/2006/relationships/image" Target="../media/image4.gif"/><Relationship Id="rId4" Type="http://schemas.openxmlformats.org/officeDocument/2006/relationships/image" Target="../media/image62.jpg"/></Relationships>
</file>

<file path=ppt/slides/_rels/slide51.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45.xml"/><Relationship Id="rId1" Type="http://schemas.openxmlformats.org/officeDocument/2006/relationships/slideLayout" Target="../slideLayouts/slideLayout1.xml"/><Relationship Id="rId5" Type="http://schemas.openxmlformats.org/officeDocument/2006/relationships/image" Target="../media/image4.gif"/><Relationship Id="rId4" Type="http://schemas.openxmlformats.org/officeDocument/2006/relationships/image" Target="../media/image64.jpg"/></Relationships>
</file>

<file path=ppt/slides/_rels/slide52.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46.xml"/><Relationship Id="rId1" Type="http://schemas.openxmlformats.org/officeDocument/2006/relationships/slideLayout" Target="../slideLayouts/slideLayout1.xml"/><Relationship Id="rId5" Type="http://schemas.openxmlformats.org/officeDocument/2006/relationships/image" Target="../media/image66.jpg"/><Relationship Id="rId4" Type="http://schemas.openxmlformats.org/officeDocument/2006/relationships/image" Target="../media/image4.gif"/></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47.xml"/><Relationship Id="rId1" Type="http://schemas.openxmlformats.org/officeDocument/2006/relationships/slideLayout" Target="../slideLayouts/slideLayout1.xml"/><Relationship Id="rId5" Type="http://schemas.openxmlformats.org/officeDocument/2006/relationships/image" Target="../media/image4.gif"/><Relationship Id="rId4" Type="http://schemas.openxmlformats.org/officeDocument/2006/relationships/image" Target="../media/image68.jpg"/></Relationships>
</file>

<file path=ppt/slides/_rels/slide55.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48.xml"/><Relationship Id="rId1" Type="http://schemas.openxmlformats.org/officeDocument/2006/relationships/slideLayout" Target="../slideLayouts/slideLayout1.xml"/><Relationship Id="rId4" Type="http://schemas.openxmlformats.org/officeDocument/2006/relationships/image" Target="../media/image4.gif"/></Relationships>
</file>

<file path=ppt/slides/_rels/slide56.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49.xml"/><Relationship Id="rId1" Type="http://schemas.openxmlformats.org/officeDocument/2006/relationships/slideLayout" Target="../slideLayouts/slideLayout1.xml"/><Relationship Id="rId4" Type="http://schemas.openxmlformats.org/officeDocument/2006/relationships/image" Target="../media/image4.gif"/></Relationships>
</file>

<file path=ppt/slides/_rels/slide57.xml.rels><?xml version="1.0" encoding="UTF-8" standalone="yes"?>
<Relationships xmlns="http://schemas.openxmlformats.org/package/2006/relationships"><Relationship Id="rId3" Type="http://schemas.openxmlformats.org/officeDocument/2006/relationships/hyperlink" Target="mailto:bcoggins@portmarnockcommunityschool.ie" TargetMode="External"/><Relationship Id="rId2" Type="http://schemas.openxmlformats.org/officeDocument/2006/relationships/hyperlink" Target="mailto:ffarrell@portmarnockcommunityschool.ie"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pic>
        <p:nvPicPr>
          <p:cNvPr id="163" name="Google Shape;163;p25"/>
          <p:cNvPicPr preferRelativeResize="0"/>
          <p:nvPr/>
        </p:nvPicPr>
        <p:blipFill rotWithShape="1">
          <a:blip r:embed="rId3">
            <a:alphaModFix/>
          </a:blip>
          <a:srcRect l="20843" t="10526" r="21352" b="13526"/>
          <a:stretch/>
        </p:blipFill>
        <p:spPr>
          <a:xfrm>
            <a:off x="0" y="-16050"/>
            <a:ext cx="9144001" cy="6863050"/>
          </a:xfrm>
          <a:prstGeom prst="rect">
            <a:avLst/>
          </a:prstGeom>
          <a:noFill/>
          <a:ln>
            <a:noFill/>
          </a:ln>
        </p:spPr>
      </p:pic>
      <p:pic>
        <p:nvPicPr>
          <p:cNvPr id="164" name="Google Shape;164;p25"/>
          <p:cNvPicPr preferRelativeResize="0"/>
          <p:nvPr/>
        </p:nvPicPr>
        <p:blipFill rotWithShape="1">
          <a:blip r:embed="rId4">
            <a:alphaModFix/>
          </a:blip>
          <a:srcRect l="25698" t="30984" r="42369" b="14970"/>
          <a:stretch/>
        </p:blipFill>
        <p:spPr>
          <a:xfrm rot="-2721518">
            <a:off x="2402374" y="909042"/>
            <a:ext cx="4371915" cy="4347519"/>
          </a:xfrm>
          <a:prstGeom prst="roundRect">
            <a:avLst>
              <a:gd name="adj" fmla="val 5213"/>
            </a:avLst>
          </a:prstGeom>
          <a:noFill/>
          <a:ln>
            <a:noFill/>
          </a:ln>
        </p:spPr>
      </p:pic>
      <p:pic>
        <p:nvPicPr>
          <p:cNvPr id="165" name="Google Shape;165;p25"/>
          <p:cNvPicPr preferRelativeResize="0"/>
          <p:nvPr/>
        </p:nvPicPr>
        <p:blipFill rotWithShape="1">
          <a:blip r:embed="rId3">
            <a:alphaModFix/>
          </a:blip>
          <a:srcRect l="55670" t="18693" r="21517" b="74288"/>
          <a:stretch/>
        </p:blipFill>
        <p:spPr>
          <a:xfrm>
            <a:off x="5807243" y="224588"/>
            <a:ext cx="3098023" cy="512529"/>
          </a:xfrm>
          <a:prstGeom prst="rect">
            <a:avLst/>
          </a:prstGeom>
          <a:noFill/>
          <a:ln>
            <a:noFill/>
          </a:ln>
        </p:spPr>
      </p:pic>
      <p:sp>
        <p:nvSpPr>
          <p:cNvPr id="166" name="Google Shape;166;p25"/>
          <p:cNvSpPr txBox="1"/>
          <p:nvPr/>
        </p:nvSpPr>
        <p:spPr>
          <a:xfrm>
            <a:off x="2879675" y="618836"/>
            <a:ext cx="3456470" cy="4679289"/>
          </a:xfrm>
          <a:prstGeom prst="rect">
            <a:avLst/>
          </a:prstGeom>
          <a:noFill/>
          <a:ln>
            <a:noFill/>
          </a:ln>
        </p:spPr>
        <p:txBody>
          <a:bodyPr spcFirstLastPara="1" wrap="square" lIns="91425" tIns="45700" rIns="91425" bIns="45700" anchor="b" anchorCtr="0">
            <a:noAutofit/>
          </a:bodyPr>
          <a:lstStyle/>
          <a:p>
            <a:pPr marL="0" marR="0" lvl="0" indent="0" algn="ctr" rtl="0">
              <a:lnSpc>
                <a:spcPct val="100000"/>
              </a:lnSpc>
              <a:spcBef>
                <a:spcPts val="0"/>
              </a:spcBef>
              <a:spcAft>
                <a:spcPts val="0"/>
              </a:spcAft>
              <a:buClr>
                <a:srgbClr val="000000"/>
              </a:buClr>
              <a:buSzPts val="9600"/>
              <a:buFont typeface="Source Sans Pro"/>
              <a:buNone/>
            </a:pPr>
            <a:r>
              <a:rPr lang="en-IE" sz="7000" dirty="0">
                <a:latin typeface="Source Sans Pro"/>
                <a:ea typeface="Source Sans Pro"/>
                <a:cs typeface="Source Sans Pro"/>
                <a:sym typeface="Source Sans Pro"/>
              </a:rPr>
              <a:t>Parents’ Night</a:t>
            </a:r>
            <a:endParaRPr sz="7000" dirty="0">
              <a:latin typeface="Source Sans Pro"/>
              <a:ea typeface="Source Sans Pro"/>
              <a:cs typeface="Source Sans Pro"/>
              <a:sym typeface="Source Sans Pro"/>
            </a:endParaRPr>
          </a:p>
          <a:p>
            <a:pPr marL="0" marR="0" lvl="0" indent="0" algn="ctr" rtl="0">
              <a:lnSpc>
                <a:spcPct val="100000"/>
              </a:lnSpc>
              <a:spcBef>
                <a:spcPts val="0"/>
              </a:spcBef>
              <a:spcAft>
                <a:spcPts val="0"/>
              </a:spcAft>
              <a:buClr>
                <a:srgbClr val="000000"/>
              </a:buClr>
              <a:buSzPts val="9600"/>
              <a:buFont typeface="Source Sans Pro"/>
              <a:buNone/>
            </a:pPr>
            <a:r>
              <a:rPr lang="en-IE" sz="4000" dirty="0">
                <a:latin typeface="Source Sans Pro"/>
                <a:ea typeface="Source Sans Pro"/>
                <a:cs typeface="Source Sans Pro"/>
                <a:sym typeface="Source Sans Pro"/>
              </a:rPr>
              <a:t>Subject Choice</a:t>
            </a:r>
            <a:endParaRPr sz="4000" dirty="0">
              <a:latin typeface="Source Sans Pro"/>
              <a:ea typeface="Source Sans Pro"/>
              <a:cs typeface="Source Sans Pro"/>
              <a:sym typeface="Source Sans Pro"/>
            </a:endParaRPr>
          </a:p>
          <a:p>
            <a:pPr marL="0" marR="0" lvl="0" indent="0" algn="ctr" rtl="0">
              <a:lnSpc>
                <a:spcPct val="100000"/>
              </a:lnSpc>
              <a:spcBef>
                <a:spcPts val="0"/>
              </a:spcBef>
              <a:spcAft>
                <a:spcPts val="0"/>
              </a:spcAft>
              <a:buClr>
                <a:srgbClr val="000000"/>
              </a:buClr>
              <a:buSzPts val="9600"/>
              <a:buFont typeface="Source Sans Pro"/>
              <a:buNone/>
            </a:pPr>
            <a:r>
              <a:rPr lang="en-IE" sz="4000">
                <a:latin typeface="Source Sans Pro"/>
                <a:ea typeface="Source Sans Pro"/>
                <a:cs typeface="Source Sans Pro"/>
                <a:sym typeface="Source Sans Pro"/>
              </a:rPr>
              <a:t>2024  </a:t>
            </a:r>
            <a:r>
              <a:rPr lang="en-IE" sz="7000" b="0" i="0" u="none" strike="noStrike" cap="none">
                <a:solidFill>
                  <a:srgbClr val="000000"/>
                </a:solidFill>
                <a:latin typeface="Source Sans Pro"/>
                <a:ea typeface="Source Sans Pro"/>
                <a:cs typeface="Source Sans Pro"/>
                <a:sym typeface="Source Sans Pro"/>
              </a:rPr>
              <a:t> </a:t>
            </a:r>
            <a:endParaRPr sz="7000" b="0" i="0" u="none" strike="noStrike" cap="none" dirty="0">
              <a:solidFill>
                <a:srgbClr val="000000"/>
              </a:solidFill>
              <a:latin typeface="Source Sans Pro"/>
              <a:ea typeface="Source Sans Pro"/>
              <a:cs typeface="Source Sans Pro"/>
              <a:sym typeface="Source Sans Pro"/>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pic>
        <p:nvPicPr>
          <p:cNvPr id="171" name="Google Shape;171;p26" descr="https://farm1.staticflickr.com/84/274460455_0e3b641703_o_d.jpg"/>
          <p:cNvPicPr preferRelativeResize="0"/>
          <p:nvPr/>
        </p:nvPicPr>
        <p:blipFill rotWithShape="1">
          <a:blip r:embed="rId3">
            <a:alphaModFix/>
          </a:blip>
          <a:srcRect/>
          <a:stretch/>
        </p:blipFill>
        <p:spPr>
          <a:xfrm>
            <a:off x="0" y="6925"/>
            <a:ext cx="9324002" cy="6966473"/>
          </a:xfrm>
          <a:prstGeom prst="rect">
            <a:avLst/>
          </a:prstGeom>
          <a:solidFill>
            <a:srgbClr val="79E304"/>
          </a:solidFill>
          <a:ln w="9525" cap="flat" cmpd="sng">
            <a:solidFill>
              <a:srgbClr val="974806"/>
            </a:solidFill>
            <a:prstDash val="solid"/>
            <a:round/>
            <a:headEnd type="none" w="sm" len="sm"/>
            <a:tailEnd type="none" w="sm" len="sm"/>
          </a:ln>
        </p:spPr>
      </p:pic>
      <p:sp>
        <p:nvSpPr>
          <p:cNvPr id="172" name="Google Shape;172;p26"/>
          <p:cNvSpPr txBox="1">
            <a:spLocks noGrp="1"/>
          </p:cNvSpPr>
          <p:nvPr>
            <p:ph type="title"/>
          </p:nvPr>
        </p:nvSpPr>
        <p:spPr>
          <a:xfrm>
            <a:off x="498764" y="868218"/>
            <a:ext cx="8046161" cy="1219556"/>
          </a:xfrm>
          <a:prstGeom prst="rect">
            <a:avLst/>
          </a:prstGeom>
          <a:solidFill>
            <a:srgbClr val="79E304"/>
          </a:solid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IE" sz="5000" b="1" i="0" u="none" strike="noStrike" cap="none" dirty="0">
                <a:solidFill>
                  <a:schemeClr val="dk1"/>
                </a:solidFill>
                <a:latin typeface="Calibri"/>
                <a:ea typeface="Calibri"/>
                <a:cs typeface="Calibri"/>
                <a:sym typeface="Calibri"/>
              </a:rPr>
              <a:t>Leaving Cert Subject Choice </a:t>
            </a:r>
            <a:endParaRPr dirty="0"/>
          </a:p>
        </p:txBody>
      </p:sp>
      <p:sp>
        <p:nvSpPr>
          <p:cNvPr id="173" name="Google Shape;173;p26"/>
          <p:cNvSpPr txBox="1">
            <a:spLocks noGrp="1"/>
          </p:cNvSpPr>
          <p:nvPr>
            <p:ph type="body" idx="1"/>
          </p:nvPr>
        </p:nvSpPr>
        <p:spPr>
          <a:xfrm>
            <a:off x="2171975" y="3157850"/>
            <a:ext cx="4752900" cy="658500"/>
          </a:xfrm>
          <a:prstGeom prst="rect">
            <a:avLst/>
          </a:prstGeom>
          <a:solidFill>
            <a:srgbClr val="79E304"/>
          </a:solid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Clr>
                <a:schemeClr val="dk1"/>
              </a:buClr>
              <a:buSzPts val="4100"/>
              <a:buFont typeface="Arial"/>
              <a:buNone/>
            </a:pPr>
            <a:r>
              <a:rPr lang="en-IE" sz="4100" b="1" i="0" u="none" strike="noStrike" cap="none">
                <a:solidFill>
                  <a:schemeClr val="dk1"/>
                </a:solidFill>
                <a:latin typeface="Calibri"/>
                <a:ea typeface="Calibri"/>
                <a:cs typeface="Calibri"/>
                <a:sym typeface="Calibri"/>
              </a:rPr>
              <a:t>Things to consider!! </a:t>
            </a:r>
            <a:endParaRPr/>
          </a:p>
        </p:txBody>
      </p:sp>
      <p:pic>
        <p:nvPicPr>
          <p:cNvPr id="174" name="Google Shape;174;p26"/>
          <p:cNvPicPr preferRelativeResize="0"/>
          <p:nvPr/>
        </p:nvPicPr>
        <p:blipFill rotWithShape="1">
          <a:blip r:embed="rId4">
            <a:alphaModFix/>
          </a:blip>
          <a:srcRect l="8264" t="6771" r="13775" b="10373"/>
          <a:stretch/>
        </p:blipFill>
        <p:spPr>
          <a:xfrm>
            <a:off x="0" y="0"/>
            <a:ext cx="1432059" cy="350656"/>
          </a:xfrm>
          <a:prstGeom prst="rect">
            <a:avLst/>
          </a:prstGeom>
          <a:noFill/>
          <a:ln>
            <a:noFill/>
          </a:ln>
        </p:spPr>
      </p:pic>
      <p:sp>
        <p:nvSpPr>
          <p:cNvPr id="175" name="Google Shape;175;p26"/>
          <p:cNvSpPr txBox="1"/>
          <p:nvPr/>
        </p:nvSpPr>
        <p:spPr>
          <a:xfrm>
            <a:off x="912056" y="5188216"/>
            <a:ext cx="7272807" cy="1419692"/>
          </a:xfrm>
          <a:prstGeom prst="rect">
            <a:avLst/>
          </a:prstGeom>
          <a:solidFill>
            <a:srgbClr val="79E304"/>
          </a:solid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Clr>
                <a:schemeClr val="dk1"/>
              </a:buClr>
              <a:buSzPts val="2800"/>
              <a:buFont typeface="Arial"/>
              <a:buNone/>
            </a:pPr>
            <a:r>
              <a:rPr lang="en-GB" sz="2800" b="0" i="0" u="none" strike="noStrike" cap="none" dirty="0">
                <a:solidFill>
                  <a:schemeClr val="dk1"/>
                </a:solidFill>
                <a:latin typeface="Calibri"/>
                <a:ea typeface="Calibri"/>
                <a:cs typeface="Calibri"/>
                <a:sym typeface="Calibri"/>
              </a:rPr>
              <a:t>F. Farrell/B. Coggins</a:t>
            </a:r>
          </a:p>
          <a:p>
            <a:pPr marL="0" marR="0" lvl="0" indent="0" algn="ctr" rtl="0">
              <a:spcBef>
                <a:spcPts val="0"/>
              </a:spcBef>
              <a:spcAft>
                <a:spcPts val="0"/>
              </a:spcAft>
              <a:buClr>
                <a:schemeClr val="dk1"/>
              </a:buClr>
              <a:buSzPts val="2800"/>
              <a:buFont typeface="Arial"/>
              <a:buNone/>
            </a:pPr>
            <a:r>
              <a:rPr lang="en-GB" sz="2800" dirty="0">
                <a:solidFill>
                  <a:schemeClr val="dk1"/>
                </a:solidFill>
                <a:latin typeface="Calibri"/>
                <a:ea typeface="Calibri"/>
                <a:cs typeface="Calibri"/>
                <a:sym typeface="Calibri"/>
              </a:rPr>
              <a:t>Guidance Counsellors</a:t>
            </a:r>
          </a:p>
          <a:p>
            <a:pPr marL="0" marR="0" lvl="0" indent="0" algn="ctr" rtl="0">
              <a:spcBef>
                <a:spcPts val="0"/>
              </a:spcBef>
              <a:spcAft>
                <a:spcPts val="0"/>
              </a:spcAft>
              <a:buClr>
                <a:schemeClr val="dk1"/>
              </a:buClr>
              <a:buSzPts val="2800"/>
              <a:buFont typeface="Arial"/>
              <a:buNone/>
            </a:pPr>
            <a:r>
              <a:rPr lang="en-GB" sz="2800" b="0" i="0" u="none" strike="noStrike" cap="none" dirty="0" err="1">
                <a:solidFill>
                  <a:schemeClr val="dk1"/>
                </a:solidFill>
                <a:latin typeface="Calibri"/>
                <a:ea typeface="Calibri"/>
                <a:cs typeface="Calibri"/>
                <a:sym typeface="Calibri"/>
              </a:rPr>
              <a:t>Portmarnock</a:t>
            </a:r>
            <a:r>
              <a:rPr lang="en-GB" sz="2800" b="0" i="0" u="none" strike="noStrike" cap="none" dirty="0">
                <a:solidFill>
                  <a:schemeClr val="dk1"/>
                </a:solidFill>
                <a:latin typeface="Calibri"/>
                <a:ea typeface="Calibri"/>
                <a:cs typeface="Calibri"/>
                <a:sym typeface="Calibri"/>
              </a:rPr>
              <a:t> Community School</a:t>
            </a:r>
            <a:endParaRPr sz="2800" b="0" i="0" u="none" strike="noStrike" cap="none" dirty="0">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pic>
        <p:nvPicPr>
          <p:cNvPr id="180" name="Google Shape;180;p27" descr="https://upload.wikimedia.org/wikipedia/commons/8/81/A_woman_thinking.jpg"/>
          <p:cNvPicPr preferRelativeResize="0"/>
          <p:nvPr/>
        </p:nvPicPr>
        <p:blipFill rotWithShape="1">
          <a:blip r:embed="rId3">
            <a:alphaModFix/>
          </a:blip>
          <a:srcRect/>
          <a:stretch/>
        </p:blipFill>
        <p:spPr>
          <a:xfrm>
            <a:off x="0" y="0"/>
            <a:ext cx="9144000" cy="6858000"/>
          </a:xfrm>
          <a:prstGeom prst="rect">
            <a:avLst/>
          </a:prstGeom>
          <a:noFill/>
          <a:ln w="9525" cap="flat" cmpd="sng">
            <a:solidFill>
              <a:srgbClr val="0F243E"/>
            </a:solidFill>
            <a:prstDash val="solid"/>
            <a:round/>
            <a:headEnd type="none" w="sm" len="sm"/>
            <a:tailEnd type="none" w="sm" len="sm"/>
          </a:ln>
        </p:spPr>
      </p:pic>
      <p:sp>
        <p:nvSpPr>
          <p:cNvPr id="181" name="Google Shape;181;p27"/>
          <p:cNvSpPr txBox="1">
            <a:spLocks noGrp="1"/>
          </p:cNvSpPr>
          <p:nvPr>
            <p:ph type="title"/>
          </p:nvPr>
        </p:nvSpPr>
        <p:spPr>
          <a:xfrm>
            <a:off x="4580532" y="654348"/>
            <a:ext cx="4392488" cy="2774652"/>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IE" sz="4400" b="1" i="0" u="none" strike="noStrike" cap="none">
                <a:solidFill>
                  <a:schemeClr val="lt1"/>
                </a:solidFill>
                <a:latin typeface="Calibri"/>
                <a:ea typeface="Calibri"/>
                <a:cs typeface="Calibri"/>
                <a:sym typeface="Calibri"/>
              </a:rPr>
              <a:t>Consider the following factors when choosing your subjects:</a:t>
            </a:r>
            <a:endParaRPr sz="4400" b="0" i="0" u="none" strike="noStrike" cap="none">
              <a:solidFill>
                <a:schemeClr val="lt1"/>
              </a:solidFill>
              <a:latin typeface="Calibri"/>
              <a:ea typeface="Calibri"/>
              <a:cs typeface="Calibri"/>
              <a:sym typeface="Calibri"/>
            </a:endParaRPr>
          </a:p>
        </p:txBody>
      </p:sp>
      <p:pic>
        <p:nvPicPr>
          <p:cNvPr id="182" name="Google Shape;182;p27"/>
          <p:cNvPicPr preferRelativeResize="0"/>
          <p:nvPr/>
        </p:nvPicPr>
        <p:blipFill rotWithShape="1">
          <a:blip r:embed="rId4">
            <a:alphaModFix/>
          </a:blip>
          <a:srcRect l="8264" t="6771" r="13775" b="10373"/>
          <a:stretch/>
        </p:blipFill>
        <p:spPr>
          <a:xfrm>
            <a:off x="0" y="0"/>
            <a:ext cx="1432059" cy="350656"/>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pic>
        <p:nvPicPr>
          <p:cNvPr id="187" name="Google Shape;187;p28" descr="https://farm3.staticflickr.com/2585/3803517719_264067042a_o_d.jpg"/>
          <p:cNvPicPr preferRelativeResize="0"/>
          <p:nvPr/>
        </p:nvPicPr>
        <p:blipFill rotWithShape="1">
          <a:blip r:embed="rId3">
            <a:alphaModFix/>
          </a:blip>
          <a:srcRect/>
          <a:stretch/>
        </p:blipFill>
        <p:spPr>
          <a:xfrm>
            <a:off x="0" y="0"/>
            <a:ext cx="9144002" cy="6863352"/>
          </a:xfrm>
          <a:prstGeom prst="rect">
            <a:avLst/>
          </a:prstGeom>
          <a:noFill/>
          <a:ln w="9525" cap="flat" cmpd="sng">
            <a:solidFill>
              <a:srgbClr val="0F243E"/>
            </a:solidFill>
            <a:prstDash val="solid"/>
            <a:round/>
            <a:headEnd type="none" w="sm" len="sm"/>
            <a:tailEnd type="none" w="sm" len="sm"/>
          </a:ln>
        </p:spPr>
      </p:pic>
      <p:sp>
        <p:nvSpPr>
          <p:cNvPr id="188" name="Google Shape;188;p28"/>
          <p:cNvSpPr txBox="1">
            <a:spLocks noGrp="1"/>
          </p:cNvSpPr>
          <p:nvPr>
            <p:ph type="title"/>
          </p:nvPr>
        </p:nvSpPr>
        <p:spPr>
          <a:xfrm>
            <a:off x="454407" y="764704"/>
            <a:ext cx="8229600" cy="1143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IE" sz="4400" i="0" u="none" strike="noStrike" cap="none">
                <a:solidFill>
                  <a:schemeClr val="lt1"/>
                </a:solidFill>
              </a:rPr>
              <a:t>Do you enjoy the subject?    </a:t>
            </a:r>
            <a:endParaRPr>
              <a:solidFill>
                <a:schemeClr val="lt1"/>
              </a:solidFill>
            </a:endParaRPr>
          </a:p>
        </p:txBody>
      </p:sp>
      <p:pic>
        <p:nvPicPr>
          <p:cNvPr id="189" name="Google Shape;189;p28"/>
          <p:cNvPicPr preferRelativeResize="0"/>
          <p:nvPr/>
        </p:nvPicPr>
        <p:blipFill rotWithShape="1">
          <a:blip r:embed="rId4">
            <a:alphaModFix/>
          </a:blip>
          <a:srcRect l="8264" t="6771" r="13775" b="10373"/>
          <a:stretch/>
        </p:blipFill>
        <p:spPr>
          <a:xfrm>
            <a:off x="0" y="0"/>
            <a:ext cx="1432059" cy="350656"/>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pic>
        <p:nvPicPr>
          <p:cNvPr id="194" name="Google Shape;194;p29" descr="https://farm4.staticflickr.com/3886/14677060962_3a1fd8652c_o_d.jpg"/>
          <p:cNvPicPr preferRelativeResize="0"/>
          <p:nvPr/>
        </p:nvPicPr>
        <p:blipFill rotWithShape="1">
          <a:blip r:embed="rId3">
            <a:alphaModFix/>
          </a:blip>
          <a:srcRect/>
          <a:stretch/>
        </p:blipFill>
        <p:spPr>
          <a:xfrm>
            <a:off x="0" y="0"/>
            <a:ext cx="9143998" cy="6856961"/>
          </a:xfrm>
          <a:prstGeom prst="rect">
            <a:avLst/>
          </a:prstGeom>
          <a:noFill/>
          <a:ln>
            <a:noFill/>
          </a:ln>
        </p:spPr>
      </p:pic>
      <p:sp>
        <p:nvSpPr>
          <p:cNvPr id="195" name="Google Shape;195;p29"/>
          <p:cNvSpPr txBox="1">
            <a:spLocks noGrp="1"/>
          </p:cNvSpPr>
          <p:nvPr>
            <p:ph type="title"/>
          </p:nvPr>
        </p:nvSpPr>
        <p:spPr>
          <a:xfrm>
            <a:off x="3923925" y="5473200"/>
            <a:ext cx="4784700" cy="939900"/>
          </a:xfrm>
          <a:prstGeom prst="rect">
            <a:avLst/>
          </a:prstGeom>
          <a:solidFill>
            <a:srgbClr val="72A040"/>
          </a:solidFill>
          <a:ln w="381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IE" sz="4400" i="0" u="none" strike="noStrike" cap="none">
                <a:solidFill>
                  <a:schemeClr val="lt1"/>
                </a:solidFill>
              </a:rPr>
              <a:t>Are you interested? </a:t>
            </a:r>
            <a:endParaRPr>
              <a:solidFill>
                <a:schemeClr val="lt1"/>
              </a:solidFill>
            </a:endParaRPr>
          </a:p>
        </p:txBody>
      </p:sp>
      <p:pic>
        <p:nvPicPr>
          <p:cNvPr id="196" name="Google Shape;196;p29"/>
          <p:cNvPicPr preferRelativeResize="0"/>
          <p:nvPr/>
        </p:nvPicPr>
        <p:blipFill rotWithShape="1">
          <a:blip r:embed="rId4">
            <a:alphaModFix/>
          </a:blip>
          <a:srcRect l="8264" t="6771" r="13775" b="10373"/>
          <a:stretch/>
        </p:blipFill>
        <p:spPr>
          <a:xfrm>
            <a:off x="0" y="0"/>
            <a:ext cx="1432059" cy="350656"/>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2" name="Google Shape;202;p30"/>
          <p:cNvSpPr txBox="1">
            <a:spLocks noGrp="1"/>
          </p:cNvSpPr>
          <p:nvPr>
            <p:ph type="title"/>
          </p:nvPr>
        </p:nvSpPr>
        <p:spPr>
          <a:xfrm>
            <a:off x="5004048" y="203771"/>
            <a:ext cx="3243833" cy="1556792"/>
          </a:xfrm>
          <a:prstGeom prst="rect">
            <a:avLst/>
          </a:prstGeom>
          <a:solidFill>
            <a:srgbClr val="0C0C0C">
              <a:alpha val="49803"/>
            </a:srgbClr>
          </a:solidFill>
          <a:ln w="381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IE" sz="4400" i="0" u="none" strike="noStrike" cap="none">
                <a:solidFill>
                  <a:srgbClr val="FFFFFF"/>
                </a:solidFill>
              </a:rPr>
              <a:t>Does it come easy to you?</a:t>
            </a:r>
            <a:endParaRPr/>
          </a:p>
        </p:txBody>
      </p:sp>
      <p:pic>
        <p:nvPicPr>
          <p:cNvPr id="201" name="Google Shape;201;p30" descr="https://farm4.staticflickr.com/3893/15371268926_928f64e416_h_d.jpg"/>
          <p:cNvPicPr preferRelativeResize="0">
            <a:picLocks noGrp="1"/>
          </p:cNvPicPr>
          <p:nvPr>
            <p:ph type="body" idx="1"/>
          </p:nvPr>
        </p:nvPicPr>
        <p:blipFill rotWithShape="1">
          <a:blip r:embed="rId3">
            <a:alphaModFix/>
          </a:blip>
          <a:srcRect/>
          <a:stretch/>
        </p:blipFill>
        <p:spPr>
          <a:xfrm>
            <a:off x="0" y="18876"/>
            <a:ext cx="9144000" cy="6858000"/>
          </a:xfrm>
          <a:prstGeom prst="rect">
            <a:avLst/>
          </a:prstGeom>
          <a:noFill/>
          <a:ln>
            <a:noFill/>
          </a:ln>
        </p:spPr>
      </p:pic>
      <p:pic>
        <p:nvPicPr>
          <p:cNvPr id="203" name="Google Shape;203;p30"/>
          <p:cNvPicPr preferRelativeResize="0"/>
          <p:nvPr/>
        </p:nvPicPr>
        <p:blipFill rotWithShape="1">
          <a:blip r:embed="rId4">
            <a:alphaModFix/>
          </a:blip>
          <a:srcRect l="8264" t="6771" r="13775" b="10373"/>
          <a:stretch/>
        </p:blipFill>
        <p:spPr>
          <a:xfrm>
            <a:off x="0" y="0"/>
            <a:ext cx="1432059" cy="350656"/>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31"/>
          <p:cNvSpPr/>
          <p:nvPr/>
        </p:nvSpPr>
        <p:spPr>
          <a:xfrm>
            <a:off x="0" y="1"/>
            <a:ext cx="9144000" cy="6858000"/>
          </a:xfrm>
          <a:prstGeom prst="rect">
            <a:avLst/>
          </a:prstGeom>
          <a:solidFill>
            <a:srgbClr val="4A86E8"/>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pic>
        <p:nvPicPr>
          <p:cNvPr id="209" name="Google Shape;209;p31" descr="https://upload.wikimedia.org/wikipedia/commons/thumb/3/31/ProhibitionSign2.svg/2000px-ProhibitionSign2.svg.png"/>
          <p:cNvPicPr preferRelativeResize="0"/>
          <p:nvPr/>
        </p:nvPicPr>
        <p:blipFill rotWithShape="1">
          <a:blip r:embed="rId3">
            <a:alphaModFix/>
          </a:blip>
          <a:srcRect/>
          <a:stretch/>
        </p:blipFill>
        <p:spPr>
          <a:xfrm>
            <a:off x="1475656" y="379413"/>
            <a:ext cx="6272312" cy="6272312"/>
          </a:xfrm>
          <a:prstGeom prst="rect">
            <a:avLst/>
          </a:prstGeom>
          <a:noFill/>
          <a:ln>
            <a:noFill/>
          </a:ln>
        </p:spPr>
      </p:pic>
      <p:sp>
        <p:nvSpPr>
          <p:cNvPr id="210" name="Google Shape;210;p31"/>
          <p:cNvSpPr txBox="1">
            <a:spLocks noGrp="1"/>
          </p:cNvSpPr>
          <p:nvPr>
            <p:ph type="title"/>
          </p:nvPr>
        </p:nvSpPr>
        <p:spPr>
          <a:xfrm>
            <a:off x="1216943" y="2897237"/>
            <a:ext cx="6789738" cy="1236663"/>
          </a:xfrm>
          <a:prstGeom prst="rect">
            <a:avLst/>
          </a:prstGeom>
          <a:solidFill>
            <a:srgbClr val="FF0000"/>
          </a:solid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IE" sz="4100" i="0" u="none" strike="noStrike" cap="none">
                <a:solidFill>
                  <a:srgbClr val="FFFFFF"/>
                </a:solidFill>
              </a:rPr>
              <a:t>Things </a:t>
            </a:r>
            <a:r>
              <a:rPr lang="en-IE" sz="4100" i="1" u="sng" strike="noStrike" cap="none">
                <a:solidFill>
                  <a:srgbClr val="FFFFFF"/>
                </a:solidFill>
              </a:rPr>
              <a:t>not</a:t>
            </a:r>
            <a:r>
              <a:rPr lang="en-IE" sz="4100" i="0" u="none" strike="noStrike" cap="none">
                <a:solidFill>
                  <a:srgbClr val="FFFFFF"/>
                </a:solidFill>
              </a:rPr>
              <a:t> to do when choosing subjects…</a:t>
            </a:r>
            <a:endParaRPr/>
          </a:p>
        </p:txBody>
      </p:sp>
      <p:pic>
        <p:nvPicPr>
          <p:cNvPr id="211" name="Google Shape;211;p31"/>
          <p:cNvPicPr preferRelativeResize="0"/>
          <p:nvPr/>
        </p:nvPicPr>
        <p:blipFill rotWithShape="1">
          <a:blip r:embed="rId4">
            <a:alphaModFix/>
          </a:blip>
          <a:srcRect l="8264" t="6771" r="13775" b="10373"/>
          <a:stretch/>
        </p:blipFill>
        <p:spPr>
          <a:xfrm>
            <a:off x="0" y="0"/>
            <a:ext cx="1432059" cy="350656"/>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7" name="Google Shape;217;p32"/>
          <p:cNvSpPr txBox="1">
            <a:spLocks noGrp="1"/>
          </p:cNvSpPr>
          <p:nvPr>
            <p:ph type="title"/>
          </p:nvPr>
        </p:nvSpPr>
        <p:spPr>
          <a:xfrm>
            <a:off x="4559424" y="155774"/>
            <a:ext cx="4355976" cy="1988840"/>
          </a:xfrm>
          <a:prstGeom prst="rect">
            <a:avLst/>
          </a:prstGeom>
          <a:solidFill>
            <a:srgbClr val="72A040">
              <a:alpha val="69803"/>
            </a:srgbClr>
          </a:solid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IE" sz="3700" i="0" u="none" strike="noStrike" cap="none">
                <a:solidFill>
                  <a:srgbClr val="FFFFFF"/>
                </a:solidFill>
              </a:rPr>
              <a:t>Thinking you can mess in that teacher’s class.</a:t>
            </a:r>
            <a:endParaRPr/>
          </a:p>
        </p:txBody>
      </p:sp>
      <p:pic>
        <p:nvPicPr>
          <p:cNvPr id="216" name="Google Shape;216;p32" descr="https://upload.wikimedia.org/wikipedia/commons/0/0f/ClassroomMoveableFurnitureITESMCCM_02.JPG"/>
          <p:cNvPicPr preferRelativeResize="0">
            <a:picLocks noGrp="1"/>
          </p:cNvPicPr>
          <p:nvPr>
            <p:ph type="body" idx="1"/>
          </p:nvPr>
        </p:nvPicPr>
        <p:blipFill rotWithShape="1">
          <a:blip r:embed="rId3">
            <a:alphaModFix/>
          </a:blip>
          <a:srcRect/>
          <a:stretch/>
        </p:blipFill>
        <p:spPr>
          <a:xfrm>
            <a:off x="0" y="0"/>
            <a:ext cx="9144000" cy="6858000"/>
          </a:xfrm>
          <a:prstGeom prst="rect">
            <a:avLst/>
          </a:prstGeom>
          <a:noFill/>
          <a:ln>
            <a:noFill/>
          </a:ln>
        </p:spPr>
      </p:pic>
      <p:sp>
        <p:nvSpPr>
          <p:cNvPr id="218" name="Google Shape;218;p32"/>
          <p:cNvSpPr txBox="1"/>
          <p:nvPr/>
        </p:nvSpPr>
        <p:spPr>
          <a:xfrm>
            <a:off x="323528" y="5090666"/>
            <a:ext cx="3146375" cy="1440160"/>
          </a:xfrm>
          <a:prstGeom prst="rect">
            <a:avLst/>
          </a:prstGeom>
          <a:solidFill>
            <a:srgbClr val="4AAEEB">
              <a:alpha val="69803"/>
            </a:srgbClr>
          </a:solid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r>
              <a:rPr lang="en-IE" sz="2800" i="0" u="none" strike="noStrike" cap="none">
                <a:solidFill>
                  <a:srgbClr val="FFFFFF"/>
                </a:solidFill>
                <a:latin typeface="Calibri"/>
                <a:ea typeface="Calibri"/>
                <a:cs typeface="Calibri"/>
                <a:sym typeface="Calibri"/>
              </a:rPr>
              <a:t>You will learn very little. You will regret it!!</a:t>
            </a:r>
            <a:endParaRPr/>
          </a:p>
        </p:txBody>
      </p:sp>
      <p:pic>
        <p:nvPicPr>
          <p:cNvPr id="219" name="Google Shape;219;p32"/>
          <p:cNvPicPr preferRelativeResize="0"/>
          <p:nvPr/>
        </p:nvPicPr>
        <p:blipFill rotWithShape="1">
          <a:blip r:embed="rId4">
            <a:alphaModFix/>
          </a:blip>
          <a:srcRect l="8264" t="6771" r="13775" b="10373"/>
          <a:stretch/>
        </p:blipFill>
        <p:spPr>
          <a:xfrm>
            <a:off x="0" y="0"/>
            <a:ext cx="1432059" cy="35065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pic>
        <p:nvPicPr>
          <p:cNvPr id="224" name="Google Shape;224;p33" descr="https://farm3.staticflickr.com/2360/2403249501_96ec1527fc_o_d.jpg"/>
          <p:cNvPicPr preferRelativeResize="0"/>
          <p:nvPr/>
        </p:nvPicPr>
        <p:blipFill rotWithShape="1">
          <a:blip r:embed="rId3">
            <a:alphaModFix/>
          </a:blip>
          <a:srcRect l="4326"/>
          <a:stretch/>
        </p:blipFill>
        <p:spPr>
          <a:xfrm>
            <a:off x="0" y="0"/>
            <a:ext cx="9143998" cy="6858001"/>
          </a:xfrm>
          <a:prstGeom prst="rect">
            <a:avLst/>
          </a:prstGeom>
          <a:noFill/>
          <a:ln w="9525" cap="flat" cmpd="sng">
            <a:solidFill>
              <a:srgbClr val="72A040"/>
            </a:solidFill>
            <a:prstDash val="solid"/>
            <a:round/>
            <a:headEnd type="none" w="sm" len="sm"/>
            <a:tailEnd type="none" w="sm" len="sm"/>
          </a:ln>
        </p:spPr>
      </p:pic>
      <p:sp>
        <p:nvSpPr>
          <p:cNvPr id="225" name="Google Shape;225;p33"/>
          <p:cNvSpPr txBox="1">
            <a:spLocks noGrp="1"/>
          </p:cNvSpPr>
          <p:nvPr>
            <p:ph type="title"/>
          </p:nvPr>
        </p:nvSpPr>
        <p:spPr>
          <a:xfrm>
            <a:off x="5796136" y="836712"/>
            <a:ext cx="3096344" cy="2235523"/>
          </a:xfrm>
          <a:prstGeom prst="rect">
            <a:avLst/>
          </a:prstGeom>
          <a:solidFill>
            <a:srgbClr val="72A040"/>
          </a:solid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90488" marR="0" lvl="0" indent="-1588" algn="l" rtl="0">
              <a:spcBef>
                <a:spcPts val="0"/>
              </a:spcBef>
              <a:spcAft>
                <a:spcPts val="0"/>
              </a:spcAft>
              <a:buNone/>
            </a:pPr>
            <a:r>
              <a:rPr lang="en-IE" sz="3800" b="1" i="0" u="none" strike="noStrike" cap="none">
                <a:solidFill>
                  <a:schemeClr val="lt1"/>
                </a:solidFill>
                <a:latin typeface="Calibri"/>
                <a:ea typeface="Calibri"/>
                <a:cs typeface="Calibri"/>
                <a:sym typeface="Calibri"/>
              </a:rPr>
              <a:t>All my friends</a:t>
            </a:r>
            <a:br>
              <a:rPr lang="en-IE" sz="3800" b="1" i="0" u="none" strike="noStrike" cap="none">
                <a:solidFill>
                  <a:schemeClr val="lt1"/>
                </a:solidFill>
                <a:latin typeface="Calibri"/>
                <a:ea typeface="Calibri"/>
                <a:cs typeface="Calibri"/>
                <a:sym typeface="Calibri"/>
              </a:rPr>
            </a:br>
            <a:r>
              <a:rPr lang="en-IE" sz="3800" b="1" i="0" u="none" strike="noStrike" cap="none">
                <a:solidFill>
                  <a:schemeClr val="lt1"/>
                </a:solidFill>
                <a:latin typeface="Calibri"/>
                <a:ea typeface="Calibri"/>
                <a:cs typeface="Calibri"/>
                <a:sym typeface="Calibri"/>
              </a:rPr>
              <a:t>are choosing that subject…</a:t>
            </a:r>
            <a:endParaRPr/>
          </a:p>
        </p:txBody>
      </p:sp>
      <p:sp>
        <p:nvSpPr>
          <p:cNvPr id="226" name="Google Shape;226;p33"/>
          <p:cNvSpPr txBox="1">
            <a:spLocks noGrp="1"/>
          </p:cNvSpPr>
          <p:nvPr>
            <p:ph type="body" idx="1"/>
          </p:nvPr>
        </p:nvSpPr>
        <p:spPr>
          <a:xfrm>
            <a:off x="5847295" y="3741155"/>
            <a:ext cx="2994025" cy="1223962"/>
          </a:xfrm>
          <a:prstGeom prst="rect">
            <a:avLst/>
          </a:prstGeom>
          <a:solidFill>
            <a:srgbClr val="72A040"/>
          </a:solid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chemeClr val="lt1"/>
              </a:buClr>
              <a:buSzPts val="3700"/>
              <a:buFont typeface="Arial"/>
              <a:buNone/>
            </a:pPr>
            <a:r>
              <a:rPr lang="en-IE" sz="3700" b="0" i="0" u="none" strike="noStrike" cap="none">
                <a:solidFill>
                  <a:schemeClr val="lt1"/>
                </a:solidFill>
                <a:latin typeface="Calibri"/>
                <a:ea typeface="Calibri"/>
                <a:cs typeface="Calibri"/>
                <a:sym typeface="Calibri"/>
              </a:rPr>
              <a:t>Think for </a:t>
            </a:r>
            <a:endParaRPr/>
          </a:p>
          <a:p>
            <a:pPr marL="0" marR="0" lvl="0" indent="0" algn="ctr" rtl="0">
              <a:lnSpc>
                <a:spcPct val="90000"/>
              </a:lnSpc>
              <a:spcBef>
                <a:spcPts val="740"/>
              </a:spcBef>
              <a:spcAft>
                <a:spcPts val="0"/>
              </a:spcAft>
              <a:buClr>
                <a:schemeClr val="lt1"/>
              </a:buClr>
              <a:buSzPts val="3700"/>
              <a:buFont typeface="Arial"/>
              <a:buNone/>
            </a:pPr>
            <a:r>
              <a:rPr lang="en-IE" sz="3700" b="0" i="0" u="none" strike="noStrike" cap="none">
                <a:solidFill>
                  <a:schemeClr val="lt1"/>
                </a:solidFill>
                <a:latin typeface="Calibri"/>
                <a:ea typeface="Calibri"/>
                <a:cs typeface="Calibri"/>
                <a:sym typeface="Calibri"/>
              </a:rPr>
              <a:t>yourself !!!!</a:t>
            </a:r>
            <a:endParaRPr/>
          </a:p>
        </p:txBody>
      </p:sp>
      <p:pic>
        <p:nvPicPr>
          <p:cNvPr id="227" name="Google Shape;227;p33"/>
          <p:cNvPicPr preferRelativeResize="0"/>
          <p:nvPr/>
        </p:nvPicPr>
        <p:blipFill rotWithShape="1">
          <a:blip r:embed="rId4">
            <a:alphaModFix/>
          </a:blip>
          <a:srcRect l="8264" t="6771" r="13775" b="10373"/>
          <a:stretch/>
        </p:blipFill>
        <p:spPr>
          <a:xfrm>
            <a:off x="0" y="0"/>
            <a:ext cx="1432059" cy="350656"/>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pic>
        <p:nvPicPr>
          <p:cNvPr id="232" name="Google Shape;232;p34" descr="https://farm7.staticflickr.com/6036/6345489958_521942bd9a_o_d.jpg"/>
          <p:cNvPicPr preferRelativeResize="0"/>
          <p:nvPr/>
        </p:nvPicPr>
        <p:blipFill rotWithShape="1">
          <a:blip r:embed="rId3">
            <a:alphaModFix/>
          </a:blip>
          <a:srcRect/>
          <a:stretch/>
        </p:blipFill>
        <p:spPr>
          <a:xfrm>
            <a:off x="0" y="0"/>
            <a:ext cx="9144000" cy="6858001"/>
          </a:xfrm>
          <a:prstGeom prst="rect">
            <a:avLst/>
          </a:prstGeom>
          <a:noFill/>
          <a:ln>
            <a:noFill/>
          </a:ln>
        </p:spPr>
      </p:pic>
      <p:sp>
        <p:nvSpPr>
          <p:cNvPr id="233" name="Google Shape;233;p34"/>
          <p:cNvSpPr txBox="1">
            <a:spLocks noGrp="1"/>
          </p:cNvSpPr>
          <p:nvPr>
            <p:ph type="title"/>
          </p:nvPr>
        </p:nvSpPr>
        <p:spPr>
          <a:xfrm>
            <a:off x="1864150" y="489825"/>
            <a:ext cx="5415600" cy="789600"/>
          </a:xfrm>
          <a:prstGeom prst="rect">
            <a:avLst/>
          </a:prstGeom>
          <a:solidFill>
            <a:srgbClr val="31859C"/>
          </a:solidFill>
          <a:ln w="381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IE" sz="4400" i="0" u="none" strike="noStrike" cap="none">
                <a:solidFill>
                  <a:schemeClr val="lt1"/>
                </a:solidFill>
              </a:rPr>
              <a:t>You like the teacher…</a:t>
            </a:r>
            <a:endParaRPr/>
          </a:p>
        </p:txBody>
      </p:sp>
      <p:sp>
        <p:nvSpPr>
          <p:cNvPr id="234" name="Google Shape;234;p34"/>
          <p:cNvSpPr txBox="1">
            <a:spLocks noGrp="1"/>
          </p:cNvSpPr>
          <p:nvPr>
            <p:ph type="body" idx="1"/>
          </p:nvPr>
        </p:nvSpPr>
        <p:spPr>
          <a:xfrm>
            <a:off x="952200" y="4507050"/>
            <a:ext cx="7239600" cy="1068300"/>
          </a:xfrm>
          <a:prstGeom prst="rect">
            <a:avLst/>
          </a:prstGeom>
          <a:solidFill>
            <a:srgbClr val="31859C"/>
          </a:solidFill>
          <a:ln w="38100"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Clr>
                <a:schemeClr val="lt1"/>
              </a:buClr>
              <a:buSzPts val="3000"/>
              <a:buFont typeface="Arial"/>
              <a:buNone/>
            </a:pPr>
            <a:r>
              <a:rPr lang="en-IE" sz="3000" b="1" i="0" u="none" strike="noStrike" cap="none">
                <a:solidFill>
                  <a:schemeClr val="lt1"/>
                </a:solidFill>
                <a:latin typeface="Calibri"/>
                <a:ea typeface="Calibri"/>
                <a:cs typeface="Calibri"/>
                <a:sym typeface="Calibri"/>
              </a:rPr>
              <a:t>Make sure you like the subject also. </a:t>
            </a:r>
            <a:endParaRPr/>
          </a:p>
          <a:p>
            <a:pPr marL="0" marR="0" lvl="0" indent="0" algn="ctr" rtl="0">
              <a:spcBef>
                <a:spcPts val="600"/>
              </a:spcBef>
              <a:spcAft>
                <a:spcPts val="0"/>
              </a:spcAft>
              <a:buClr>
                <a:schemeClr val="lt1"/>
              </a:buClr>
              <a:buSzPts val="3000"/>
              <a:buFont typeface="Arial"/>
              <a:buNone/>
            </a:pPr>
            <a:r>
              <a:rPr lang="en-IE" sz="3000" b="1" i="0" u="none" strike="noStrike" cap="none">
                <a:solidFill>
                  <a:schemeClr val="lt1"/>
                </a:solidFill>
                <a:latin typeface="Calibri"/>
                <a:ea typeface="Calibri"/>
                <a:cs typeface="Calibri"/>
                <a:sym typeface="Calibri"/>
              </a:rPr>
              <a:t>(Teachers can be switched or leave!!)</a:t>
            </a:r>
            <a:endParaRPr/>
          </a:p>
        </p:txBody>
      </p:sp>
      <p:pic>
        <p:nvPicPr>
          <p:cNvPr id="235" name="Google Shape;235;p34"/>
          <p:cNvPicPr preferRelativeResize="0"/>
          <p:nvPr/>
        </p:nvPicPr>
        <p:blipFill rotWithShape="1">
          <a:blip r:embed="rId4">
            <a:alphaModFix/>
          </a:blip>
          <a:srcRect l="8264" t="6771" r="13775" b="10373"/>
          <a:stretch/>
        </p:blipFill>
        <p:spPr>
          <a:xfrm>
            <a:off x="0" y="0"/>
            <a:ext cx="1432059" cy="350656"/>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pic>
        <p:nvPicPr>
          <p:cNvPr id="270" name="Google Shape;270;p39" descr="https://upload.wikimedia.org/wikipedia/commons/8/8b/Rory_McIlroy_watches_drive_flight_(portrait_orientation).jpg"/>
          <p:cNvPicPr preferRelativeResize="0"/>
          <p:nvPr/>
        </p:nvPicPr>
        <p:blipFill rotWithShape="1">
          <a:blip r:embed="rId3">
            <a:alphaModFix/>
          </a:blip>
          <a:srcRect/>
          <a:stretch/>
        </p:blipFill>
        <p:spPr>
          <a:xfrm>
            <a:off x="6871" y="0"/>
            <a:ext cx="5028678" cy="6847472"/>
          </a:xfrm>
          <a:prstGeom prst="rect">
            <a:avLst/>
          </a:prstGeom>
          <a:solidFill>
            <a:srgbClr val="383E26"/>
          </a:solidFill>
          <a:ln w="9525" cap="flat" cmpd="sng">
            <a:solidFill>
              <a:srgbClr val="1D1B10"/>
            </a:solidFill>
            <a:prstDash val="solid"/>
            <a:round/>
            <a:headEnd type="none" w="sm" len="sm"/>
            <a:tailEnd type="none" w="sm" len="sm"/>
          </a:ln>
        </p:spPr>
      </p:pic>
      <p:sp>
        <p:nvSpPr>
          <p:cNvPr id="271" name="Google Shape;271;p39"/>
          <p:cNvSpPr txBox="1">
            <a:spLocks noGrp="1"/>
          </p:cNvSpPr>
          <p:nvPr>
            <p:ph type="body" idx="1"/>
          </p:nvPr>
        </p:nvSpPr>
        <p:spPr>
          <a:xfrm>
            <a:off x="5047075" y="-18878"/>
            <a:ext cx="4096925" cy="6876877"/>
          </a:xfrm>
          <a:prstGeom prst="rect">
            <a:avLst/>
          </a:prstGeom>
          <a:solidFill>
            <a:srgbClr val="4A5F1A"/>
          </a:solidFill>
          <a:ln w="9525" cap="flat" cmpd="sng">
            <a:solidFill>
              <a:srgbClr val="1D1B10"/>
            </a:solidFill>
            <a:prstDash val="solid"/>
            <a:round/>
            <a:headEnd type="none" w="sm" len="sm"/>
            <a:tailEnd type="none" w="sm" len="sm"/>
          </a:ln>
        </p:spPr>
        <p:txBody>
          <a:bodyPr spcFirstLastPara="1" wrap="square" lIns="91425" tIns="45700" rIns="91425" bIns="45700" anchor="t" anchorCtr="0">
            <a:noAutofit/>
          </a:bodyPr>
          <a:lstStyle/>
          <a:p>
            <a:pPr marL="185738" marR="0" lvl="0" indent="4762" algn="l" rtl="0">
              <a:spcBef>
                <a:spcPts val="0"/>
              </a:spcBef>
              <a:spcAft>
                <a:spcPts val="0"/>
              </a:spcAft>
              <a:buClr>
                <a:schemeClr val="dk1"/>
              </a:buClr>
              <a:buSzPts val="1400"/>
              <a:buFont typeface="Arial"/>
              <a:buNone/>
            </a:pPr>
            <a:endParaRPr sz="1400" b="1" i="0" u="none" strike="noStrike" cap="none">
              <a:solidFill>
                <a:schemeClr val="lt1"/>
              </a:solidFill>
              <a:latin typeface="Calibri"/>
              <a:ea typeface="Calibri"/>
              <a:cs typeface="Calibri"/>
              <a:sym typeface="Calibri"/>
            </a:endParaRPr>
          </a:p>
          <a:p>
            <a:pPr marL="185738" marR="0" lvl="0" indent="4762" algn="l" rtl="0">
              <a:spcBef>
                <a:spcPts val="640"/>
              </a:spcBef>
              <a:spcAft>
                <a:spcPts val="0"/>
              </a:spcAft>
              <a:buClr>
                <a:schemeClr val="lt1"/>
              </a:buClr>
              <a:buSzPts val="3200"/>
              <a:buFont typeface="Arial"/>
              <a:buNone/>
            </a:pPr>
            <a:r>
              <a:rPr lang="en-IE" sz="3200" b="1" i="0" u="none" strike="noStrike" cap="none">
                <a:solidFill>
                  <a:schemeClr val="lt1"/>
                </a:solidFill>
                <a:latin typeface="Calibri"/>
                <a:ea typeface="Calibri"/>
                <a:cs typeface="Calibri"/>
                <a:sym typeface="Calibri"/>
              </a:rPr>
              <a:t>When choosing subjects, </a:t>
            </a:r>
            <a:r>
              <a:rPr lang="en-IE" sz="3200" b="1" i="1" u="sng" strike="noStrike" cap="none">
                <a:solidFill>
                  <a:schemeClr val="lt1"/>
                </a:solidFill>
                <a:latin typeface="Calibri"/>
                <a:ea typeface="Calibri"/>
                <a:cs typeface="Calibri"/>
                <a:sym typeface="Calibri"/>
              </a:rPr>
              <a:t>do what comes naturally.</a:t>
            </a:r>
            <a:endParaRPr/>
          </a:p>
          <a:p>
            <a:pPr marL="530225" marR="0" lvl="0" indent="-276225" algn="l" rtl="0">
              <a:spcBef>
                <a:spcPts val="400"/>
              </a:spcBef>
              <a:spcAft>
                <a:spcPts val="0"/>
              </a:spcAft>
              <a:buClr>
                <a:schemeClr val="dk1"/>
              </a:buClr>
              <a:buSzPts val="2000"/>
              <a:buFont typeface="Arial"/>
              <a:buNone/>
            </a:pPr>
            <a:endParaRPr sz="2000" b="1" i="1" u="sng" strike="noStrike" cap="none">
              <a:solidFill>
                <a:schemeClr val="lt1"/>
              </a:solidFill>
              <a:latin typeface="Calibri"/>
              <a:ea typeface="Calibri"/>
              <a:cs typeface="Calibri"/>
              <a:sym typeface="Calibri"/>
            </a:endParaRPr>
          </a:p>
          <a:p>
            <a:pPr marL="530225" marR="0" lvl="0" indent="-276225" algn="l" rtl="0">
              <a:spcBef>
                <a:spcPts val="160"/>
              </a:spcBef>
              <a:spcAft>
                <a:spcPts val="0"/>
              </a:spcAft>
              <a:buClr>
                <a:schemeClr val="dk1"/>
              </a:buClr>
              <a:buSzPts val="800"/>
              <a:buFont typeface="Arial"/>
              <a:buNone/>
            </a:pPr>
            <a:endParaRPr sz="800" b="1" i="0" u="none" strike="noStrike" cap="none">
              <a:solidFill>
                <a:schemeClr val="lt1"/>
              </a:solidFill>
              <a:latin typeface="Calibri"/>
              <a:ea typeface="Calibri"/>
              <a:cs typeface="Calibri"/>
              <a:sym typeface="Calibri"/>
            </a:endParaRPr>
          </a:p>
          <a:p>
            <a:pPr marL="987425" marR="0" lvl="0" indent="-466725" algn="l" rtl="0">
              <a:spcBef>
                <a:spcPts val="640"/>
              </a:spcBef>
              <a:spcAft>
                <a:spcPts val="0"/>
              </a:spcAft>
              <a:buClr>
                <a:schemeClr val="lt1"/>
              </a:buClr>
              <a:buSzPts val="3200"/>
              <a:buFont typeface="Calibri"/>
              <a:buAutoNum type="arabicPeriod"/>
            </a:pPr>
            <a:r>
              <a:rPr lang="en-IE" sz="3200" b="1" i="0" u="none" strike="noStrike" cap="none">
                <a:solidFill>
                  <a:schemeClr val="lt1"/>
                </a:solidFill>
                <a:latin typeface="Calibri"/>
                <a:ea typeface="Calibri"/>
                <a:cs typeface="Calibri"/>
                <a:sym typeface="Calibri"/>
              </a:rPr>
              <a:t>It is easier and more comfortable for you. </a:t>
            </a:r>
            <a:endParaRPr/>
          </a:p>
          <a:p>
            <a:pPr marL="987425" marR="0" lvl="0" indent="-339725" algn="l" rtl="0">
              <a:spcBef>
                <a:spcPts val="400"/>
              </a:spcBef>
              <a:spcAft>
                <a:spcPts val="0"/>
              </a:spcAft>
              <a:buClr>
                <a:schemeClr val="dk1"/>
              </a:buClr>
              <a:buSzPts val="2000"/>
              <a:buFont typeface="Calibri"/>
              <a:buNone/>
            </a:pPr>
            <a:endParaRPr sz="2000" b="1" i="0" u="none" strike="noStrike" cap="none">
              <a:solidFill>
                <a:schemeClr val="lt1"/>
              </a:solidFill>
              <a:latin typeface="Calibri"/>
              <a:ea typeface="Calibri"/>
              <a:cs typeface="Calibri"/>
              <a:sym typeface="Calibri"/>
            </a:endParaRPr>
          </a:p>
          <a:p>
            <a:pPr marL="987425" marR="0" lvl="0" indent="-466725" algn="l" rtl="0">
              <a:spcBef>
                <a:spcPts val="640"/>
              </a:spcBef>
              <a:spcAft>
                <a:spcPts val="0"/>
              </a:spcAft>
              <a:buClr>
                <a:schemeClr val="lt1"/>
              </a:buClr>
              <a:buSzPts val="3200"/>
              <a:buFont typeface="Calibri"/>
              <a:buAutoNum type="arabicPeriod"/>
            </a:pPr>
            <a:r>
              <a:rPr lang="en-IE" sz="3200" b="1" i="0" u="none" strike="noStrike" cap="none">
                <a:solidFill>
                  <a:schemeClr val="lt1"/>
                </a:solidFill>
                <a:latin typeface="Calibri"/>
                <a:ea typeface="Calibri"/>
                <a:cs typeface="Calibri"/>
                <a:sym typeface="Calibri"/>
              </a:rPr>
              <a:t>Why make your life more difficult?</a:t>
            </a:r>
            <a:endParaRPr/>
          </a:p>
        </p:txBody>
      </p:sp>
      <p:pic>
        <p:nvPicPr>
          <p:cNvPr id="272" name="Google Shape;272;p39"/>
          <p:cNvPicPr preferRelativeResize="0"/>
          <p:nvPr/>
        </p:nvPicPr>
        <p:blipFill rotWithShape="1">
          <a:blip r:embed="rId4">
            <a:alphaModFix/>
          </a:blip>
          <a:srcRect l="8264" t="6771" r="13775" b="10373"/>
          <a:stretch/>
        </p:blipFill>
        <p:spPr>
          <a:xfrm>
            <a:off x="39166" y="0"/>
            <a:ext cx="1432059" cy="350656"/>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pic>
        <p:nvPicPr>
          <p:cNvPr id="277" name="Google Shape;277;p40"/>
          <p:cNvPicPr preferRelativeResize="0"/>
          <p:nvPr/>
        </p:nvPicPr>
        <p:blipFill rotWithShape="1">
          <a:blip r:embed="rId3">
            <a:alphaModFix/>
          </a:blip>
          <a:srcRect/>
          <a:stretch/>
        </p:blipFill>
        <p:spPr>
          <a:xfrm>
            <a:off x="152400" y="0"/>
            <a:ext cx="8718550" cy="6624638"/>
          </a:xfrm>
          <a:prstGeom prst="rect">
            <a:avLst/>
          </a:prstGeom>
          <a:noFill/>
          <a:ln>
            <a:noFill/>
          </a:ln>
        </p:spPr>
      </p:pic>
      <p:sp>
        <p:nvSpPr>
          <p:cNvPr id="278" name="Google Shape;278;p40"/>
          <p:cNvSpPr txBox="1">
            <a:spLocks noGrp="1"/>
          </p:cNvSpPr>
          <p:nvPr>
            <p:ph type="title"/>
          </p:nvPr>
        </p:nvSpPr>
        <p:spPr>
          <a:xfrm>
            <a:off x="642938" y="17463"/>
            <a:ext cx="8501062" cy="8001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IE" sz="4400" b="0" i="0" u="none" strike="noStrike" cap="none">
                <a:solidFill>
                  <a:srgbClr val="337ED8"/>
                </a:solidFill>
                <a:latin typeface="Calibri"/>
                <a:ea typeface="Calibri"/>
                <a:cs typeface="Calibri"/>
                <a:sym typeface="Calibri"/>
              </a:rPr>
              <a:t>Aptitudes</a:t>
            </a:r>
            <a:endParaRPr/>
          </a:p>
        </p:txBody>
      </p:sp>
      <p:sp>
        <p:nvSpPr>
          <p:cNvPr id="279" name="Google Shape;279;p40"/>
          <p:cNvSpPr txBox="1">
            <a:spLocks noGrp="1"/>
          </p:cNvSpPr>
          <p:nvPr>
            <p:ph type="body" idx="1"/>
          </p:nvPr>
        </p:nvSpPr>
        <p:spPr>
          <a:xfrm>
            <a:off x="755576" y="1533166"/>
            <a:ext cx="7512050" cy="4375869"/>
          </a:xfrm>
          <a:prstGeom prst="rect">
            <a:avLst/>
          </a:prstGeom>
          <a:solidFill>
            <a:srgbClr val="EFEFEF"/>
          </a:solidFill>
          <a:ln w="38100" cap="flat" cmpd="sng">
            <a:solidFill>
              <a:srgbClr val="000000"/>
            </a:solidFill>
            <a:prstDash val="solid"/>
            <a:round/>
            <a:headEnd type="none" w="sm" len="sm"/>
            <a:tailEnd type="none" w="sm" len="sm"/>
          </a:ln>
        </p:spPr>
        <p:txBody>
          <a:bodyPr spcFirstLastPara="1" wrap="square" lIns="91425" tIns="45700" rIns="91425" bIns="45700" anchor="t" anchorCtr="0">
            <a:noAutofit/>
          </a:bodyPr>
          <a:lstStyle/>
          <a:p>
            <a:pPr marL="342900" marR="0" lvl="0" indent="-342900" algn="l" rtl="0">
              <a:spcBef>
                <a:spcPts val="0"/>
              </a:spcBef>
              <a:spcAft>
                <a:spcPts val="0"/>
              </a:spcAft>
              <a:buClr>
                <a:schemeClr val="dk1"/>
              </a:buClr>
              <a:buSzPts val="3200"/>
              <a:buFont typeface="Arial"/>
              <a:buChar char="•"/>
            </a:pPr>
            <a:r>
              <a:rPr lang="en-IE" sz="3200" b="0" i="0" u="none" strike="noStrike" cap="none" dirty="0">
                <a:solidFill>
                  <a:schemeClr val="dk1"/>
                </a:solidFill>
                <a:latin typeface="Calibri"/>
                <a:ea typeface="Calibri"/>
                <a:cs typeface="Calibri"/>
                <a:sym typeface="Calibri"/>
              </a:rPr>
              <a:t>All students have different strengths.</a:t>
            </a:r>
            <a:endParaRPr dirty="0"/>
          </a:p>
          <a:p>
            <a:pPr marL="0" marR="0" lvl="0" indent="0" algn="l" rtl="0">
              <a:spcBef>
                <a:spcPts val="640"/>
              </a:spcBef>
              <a:spcAft>
                <a:spcPts val="0"/>
              </a:spcAft>
              <a:buClr>
                <a:schemeClr val="dk1"/>
              </a:buClr>
              <a:buSzPts val="3200"/>
              <a:buFont typeface="Arial"/>
              <a:buNone/>
            </a:pPr>
            <a:endParaRPr sz="3200" b="0" i="0" u="none" strike="noStrike" cap="none" dirty="0">
              <a:solidFill>
                <a:schemeClr val="dk1"/>
              </a:solidFill>
              <a:latin typeface="Calibri"/>
              <a:ea typeface="Calibri"/>
              <a:cs typeface="Calibri"/>
              <a:sym typeface="Calibri"/>
            </a:endParaRPr>
          </a:p>
          <a:p>
            <a:pPr marL="342900" marR="0" lvl="0" indent="-342900" algn="l" rtl="0">
              <a:spcBef>
                <a:spcPts val="640"/>
              </a:spcBef>
              <a:spcAft>
                <a:spcPts val="0"/>
              </a:spcAft>
              <a:buClr>
                <a:schemeClr val="dk1"/>
              </a:buClr>
              <a:buSzPts val="3200"/>
              <a:buFont typeface="Arial"/>
              <a:buChar char="•"/>
            </a:pPr>
            <a:r>
              <a:rPr lang="en-IE" sz="3200" b="0" i="0" u="none" strike="noStrike" cap="none" dirty="0">
                <a:solidFill>
                  <a:schemeClr val="dk1"/>
                </a:solidFill>
                <a:latin typeface="Calibri"/>
                <a:ea typeface="Calibri"/>
                <a:cs typeface="Calibri"/>
                <a:sym typeface="Calibri"/>
              </a:rPr>
              <a:t>Choose subjects in which you are likely to get good grades. Check your </a:t>
            </a:r>
            <a:r>
              <a:rPr lang="en-IE" sz="3200" b="1" i="1" u="sng" strike="noStrike" cap="none" dirty="0">
                <a:solidFill>
                  <a:schemeClr val="dk1"/>
                </a:solidFill>
                <a:latin typeface="Calibri"/>
                <a:ea typeface="Calibri"/>
                <a:cs typeface="Calibri"/>
                <a:sym typeface="Calibri"/>
              </a:rPr>
              <a:t>DATS</a:t>
            </a:r>
            <a:r>
              <a:rPr lang="en-IE" sz="3200" b="0" i="0" u="none" strike="noStrike" cap="none" dirty="0">
                <a:solidFill>
                  <a:schemeClr val="dk1"/>
                </a:solidFill>
                <a:latin typeface="Calibri"/>
                <a:ea typeface="Calibri"/>
                <a:cs typeface="Calibri"/>
                <a:sym typeface="Calibri"/>
              </a:rPr>
              <a:t> scores also.</a:t>
            </a:r>
          </a:p>
          <a:p>
            <a:pPr marL="342900" indent="-342900"/>
            <a:r>
              <a:rPr lang="en-IE" dirty="0"/>
              <a:t>You are also more likely to want to continue with these subjects when you leave school.</a:t>
            </a:r>
          </a:p>
          <a:p>
            <a:pPr marL="342900" marR="0" lvl="0" indent="-342900" algn="l" rtl="0">
              <a:spcBef>
                <a:spcPts val="640"/>
              </a:spcBef>
              <a:spcAft>
                <a:spcPts val="0"/>
              </a:spcAft>
              <a:buClr>
                <a:schemeClr val="dk1"/>
              </a:buClr>
              <a:buSzPts val="3200"/>
              <a:buFont typeface="Arial"/>
              <a:buChar char="•"/>
            </a:pPr>
            <a:endParaRPr dirty="0"/>
          </a:p>
          <a:p>
            <a:pPr marL="342900" marR="0" lvl="0" indent="-139700" algn="l" rtl="0">
              <a:spcBef>
                <a:spcPts val="640"/>
              </a:spcBef>
              <a:spcAft>
                <a:spcPts val="0"/>
              </a:spcAft>
              <a:buClr>
                <a:schemeClr val="dk1"/>
              </a:buClr>
              <a:buSzPts val="3200"/>
              <a:buFont typeface="Arial"/>
              <a:buNone/>
            </a:pPr>
            <a:endParaRPr sz="3200" b="0" i="0" u="none" strike="noStrike" cap="none" dirty="0">
              <a:solidFill>
                <a:schemeClr val="dk1"/>
              </a:solidFill>
              <a:latin typeface="Calibri"/>
              <a:ea typeface="Calibri"/>
              <a:cs typeface="Calibri"/>
              <a:sym typeface="Calibri"/>
            </a:endParaRPr>
          </a:p>
        </p:txBody>
      </p:sp>
      <p:pic>
        <p:nvPicPr>
          <p:cNvPr id="280" name="Google Shape;280;p40"/>
          <p:cNvPicPr preferRelativeResize="0"/>
          <p:nvPr/>
        </p:nvPicPr>
        <p:blipFill rotWithShape="1">
          <a:blip r:embed="rId4">
            <a:alphaModFix/>
          </a:blip>
          <a:srcRect l="8264" t="6771" r="13775" b="10373"/>
          <a:stretch/>
        </p:blipFill>
        <p:spPr>
          <a:xfrm>
            <a:off x="39166" y="0"/>
            <a:ext cx="1432059" cy="350656"/>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pic>
        <p:nvPicPr>
          <p:cNvPr id="285" name="Google Shape;285;p41"/>
          <p:cNvPicPr preferRelativeResize="0"/>
          <p:nvPr/>
        </p:nvPicPr>
        <p:blipFill rotWithShape="1">
          <a:blip r:embed="rId3">
            <a:alphaModFix/>
          </a:blip>
          <a:srcRect l="21278" t="34595" r="25225" b="12985"/>
          <a:stretch/>
        </p:blipFill>
        <p:spPr>
          <a:xfrm>
            <a:off x="0" y="17475"/>
            <a:ext cx="9144002" cy="6858000"/>
          </a:xfrm>
          <a:prstGeom prst="rect">
            <a:avLst/>
          </a:prstGeom>
          <a:noFill/>
          <a:ln>
            <a:noFill/>
          </a:ln>
        </p:spPr>
      </p:pic>
      <p:sp>
        <p:nvSpPr>
          <p:cNvPr id="287" name="Google Shape;287;p41"/>
          <p:cNvSpPr txBox="1">
            <a:spLocks noGrp="1"/>
          </p:cNvSpPr>
          <p:nvPr>
            <p:ph type="title"/>
          </p:nvPr>
        </p:nvSpPr>
        <p:spPr>
          <a:xfrm>
            <a:off x="539552" y="1048075"/>
            <a:ext cx="7034571" cy="763587"/>
          </a:xfrm>
          <a:prstGeom prst="rect">
            <a:avLst/>
          </a:prstGeom>
          <a:solidFill>
            <a:schemeClr val="dk1"/>
          </a:solid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IE" sz="4400" b="0" i="0" u="none" strike="noStrike" cap="none">
                <a:solidFill>
                  <a:schemeClr val="lt1"/>
                </a:solidFill>
                <a:latin typeface="Calibri"/>
                <a:ea typeface="Calibri"/>
                <a:cs typeface="Calibri"/>
                <a:sym typeface="Calibri"/>
              </a:rPr>
              <a:t>Your Favourite Subjects</a:t>
            </a:r>
            <a:endParaRPr/>
          </a:p>
        </p:txBody>
      </p:sp>
      <p:sp>
        <p:nvSpPr>
          <p:cNvPr id="286" name="Google Shape;286;p41"/>
          <p:cNvSpPr txBox="1">
            <a:spLocks noGrp="1"/>
          </p:cNvSpPr>
          <p:nvPr>
            <p:ph type="body" idx="1"/>
          </p:nvPr>
        </p:nvSpPr>
        <p:spPr>
          <a:xfrm>
            <a:off x="539550" y="2783101"/>
            <a:ext cx="7560900" cy="2155500"/>
          </a:xfrm>
          <a:prstGeom prst="rect">
            <a:avLst/>
          </a:prstGeom>
          <a:solidFill>
            <a:srgbClr val="030303"/>
          </a:solid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3200"/>
              <a:buFont typeface="Arial"/>
              <a:buNone/>
            </a:pPr>
            <a:r>
              <a:rPr lang="en-IE" sz="3200" b="0" i="0" u="none" strike="noStrike" cap="none">
                <a:solidFill>
                  <a:schemeClr val="lt1"/>
                </a:solidFill>
                <a:latin typeface="Calibri"/>
                <a:ea typeface="Calibri"/>
                <a:cs typeface="Calibri"/>
                <a:sym typeface="Calibri"/>
              </a:rPr>
              <a:t>favourite subjects from your Junior Cert</a:t>
            </a:r>
            <a:endParaRPr sz="400" b="0" i="1" u="none" strike="noStrike" cap="none">
              <a:solidFill>
                <a:schemeClr val="lt1"/>
              </a:solidFill>
              <a:latin typeface="Calibri"/>
              <a:ea typeface="Calibri"/>
              <a:cs typeface="Calibri"/>
              <a:sym typeface="Calibri"/>
            </a:endParaRPr>
          </a:p>
          <a:p>
            <a:pPr marL="17463" marR="0" lvl="0" indent="-4762" algn="ctr" rtl="0">
              <a:spcBef>
                <a:spcPts val="640"/>
              </a:spcBef>
              <a:spcAft>
                <a:spcPts val="0"/>
              </a:spcAft>
              <a:buClr>
                <a:schemeClr val="dk1"/>
              </a:buClr>
              <a:buSzPts val="3200"/>
              <a:buFont typeface="Arial"/>
              <a:buNone/>
            </a:pPr>
            <a:endParaRPr sz="3200" b="0" i="0" u="none" strike="noStrike" cap="none">
              <a:solidFill>
                <a:schemeClr val="lt1"/>
              </a:solidFill>
              <a:latin typeface="Calibri"/>
              <a:ea typeface="Calibri"/>
              <a:cs typeface="Calibri"/>
              <a:sym typeface="Calibri"/>
            </a:endParaRPr>
          </a:p>
          <a:p>
            <a:pPr marL="17463" marR="0" lvl="0" indent="-4762" algn="ctr" rtl="0">
              <a:spcBef>
                <a:spcPts val="640"/>
              </a:spcBef>
              <a:spcAft>
                <a:spcPts val="0"/>
              </a:spcAft>
              <a:buClr>
                <a:schemeClr val="lt1"/>
              </a:buClr>
              <a:buSzPts val="3200"/>
              <a:buFont typeface="Arial"/>
              <a:buNone/>
            </a:pPr>
            <a:r>
              <a:rPr lang="en-IE" sz="3200" b="0" i="0" u="none" strike="noStrike" cap="none">
                <a:solidFill>
                  <a:schemeClr val="lt1"/>
                </a:solidFill>
                <a:latin typeface="Calibri"/>
                <a:ea typeface="Calibri"/>
                <a:cs typeface="Calibri"/>
                <a:sym typeface="Calibri"/>
              </a:rPr>
              <a:t>Not including Maths, Irish or English.</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pic>
        <p:nvPicPr>
          <p:cNvPr id="292" name="Google Shape;292;p42"/>
          <p:cNvPicPr preferRelativeResize="0"/>
          <p:nvPr/>
        </p:nvPicPr>
        <p:blipFill rotWithShape="1">
          <a:blip r:embed="rId3">
            <a:alphaModFix/>
          </a:blip>
          <a:srcRect l="25970" t="6508" r="6044" b="22525"/>
          <a:stretch/>
        </p:blipFill>
        <p:spPr>
          <a:xfrm>
            <a:off x="0" y="0"/>
            <a:ext cx="9144002" cy="6923949"/>
          </a:xfrm>
          <a:prstGeom prst="rect">
            <a:avLst/>
          </a:prstGeom>
          <a:noFill/>
          <a:ln>
            <a:noFill/>
          </a:ln>
        </p:spPr>
      </p:pic>
      <p:sp>
        <p:nvSpPr>
          <p:cNvPr id="293" name="Google Shape;293;p42"/>
          <p:cNvSpPr txBox="1">
            <a:spLocks noGrp="1"/>
          </p:cNvSpPr>
          <p:nvPr>
            <p:ph type="title"/>
          </p:nvPr>
        </p:nvSpPr>
        <p:spPr>
          <a:xfrm>
            <a:off x="682625" y="0"/>
            <a:ext cx="7669287" cy="86995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IE" sz="4400" b="0" i="0" u="none" strike="noStrike" cap="none">
                <a:solidFill>
                  <a:schemeClr val="lt1"/>
                </a:solidFill>
                <a:latin typeface="Calibri"/>
                <a:ea typeface="Calibri"/>
                <a:cs typeface="Calibri"/>
                <a:sym typeface="Calibri"/>
              </a:rPr>
              <a:t>Career &amp; Further</a:t>
            </a:r>
            <a:r>
              <a:rPr lang="en-IE" sz="4400" b="1" i="0" u="none" strike="noStrike" cap="none">
                <a:solidFill>
                  <a:schemeClr val="lt1"/>
                </a:solidFill>
                <a:latin typeface="Calibri"/>
                <a:ea typeface="Calibri"/>
                <a:cs typeface="Calibri"/>
                <a:sym typeface="Calibri"/>
              </a:rPr>
              <a:t> </a:t>
            </a:r>
            <a:r>
              <a:rPr lang="en-IE" sz="4400" b="0" i="0" u="none" strike="noStrike" cap="none">
                <a:solidFill>
                  <a:schemeClr val="lt1"/>
                </a:solidFill>
                <a:latin typeface="Calibri"/>
                <a:ea typeface="Calibri"/>
                <a:cs typeface="Calibri"/>
                <a:sym typeface="Calibri"/>
              </a:rPr>
              <a:t>Education</a:t>
            </a:r>
            <a:endParaRPr/>
          </a:p>
        </p:txBody>
      </p:sp>
      <p:sp>
        <p:nvSpPr>
          <p:cNvPr id="294" name="Google Shape;294;p42"/>
          <p:cNvSpPr txBox="1">
            <a:spLocks noGrp="1"/>
          </p:cNvSpPr>
          <p:nvPr>
            <p:ph type="body" idx="1"/>
          </p:nvPr>
        </p:nvSpPr>
        <p:spPr>
          <a:xfrm>
            <a:off x="89750" y="4797150"/>
            <a:ext cx="8964600" cy="1555800"/>
          </a:xfrm>
          <a:prstGeom prst="rect">
            <a:avLst/>
          </a:prstGeom>
          <a:solidFill>
            <a:schemeClr val="dk1"/>
          </a:solidFill>
          <a:ln w="38100"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354013" marR="0" lvl="0" indent="-11113" algn="l" rtl="0">
              <a:lnSpc>
                <a:spcPct val="80000"/>
              </a:lnSpc>
              <a:spcBef>
                <a:spcPts val="0"/>
              </a:spcBef>
              <a:spcAft>
                <a:spcPts val="0"/>
              </a:spcAft>
              <a:buClr>
                <a:schemeClr val="lt1"/>
              </a:buClr>
              <a:buSzPts val="2960"/>
              <a:buFont typeface="Arial"/>
              <a:buNone/>
            </a:pPr>
            <a:r>
              <a:rPr lang="en-IE" sz="2960" b="0" i="0" u="none" strike="noStrike" cap="none">
                <a:solidFill>
                  <a:schemeClr val="lt1"/>
                </a:solidFill>
                <a:latin typeface="Calibri"/>
                <a:ea typeface="Calibri"/>
                <a:cs typeface="Calibri"/>
                <a:sym typeface="Calibri"/>
              </a:rPr>
              <a:t>Check out these subject requirements with a Guidance Counsellor or the course provider.</a:t>
            </a:r>
            <a:endParaRPr/>
          </a:p>
          <a:p>
            <a:pPr marL="354013" marR="0" lvl="0" indent="-11113" algn="ctr" rtl="0">
              <a:lnSpc>
                <a:spcPct val="80000"/>
              </a:lnSpc>
              <a:spcBef>
                <a:spcPts val="592"/>
              </a:spcBef>
              <a:spcAft>
                <a:spcPts val="0"/>
              </a:spcAft>
              <a:buClr>
                <a:schemeClr val="lt1"/>
              </a:buClr>
              <a:buSzPts val="2960"/>
              <a:buFont typeface="Arial"/>
              <a:buNone/>
            </a:pPr>
            <a:r>
              <a:rPr lang="en-IE" sz="2960" b="0" i="0" u="sng" strike="noStrike" cap="none">
                <a:solidFill>
                  <a:schemeClr val="lt1"/>
                </a:solidFill>
                <a:latin typeface="Calibri"/>
                <a:ea typeface="Calibri"/>
                <a:cs typeface="Calibri"/>
                <a:sym typeface="Calibri"/>
              </a:rPr>
              <a:t>IT IS </a:t>
            </a:r>
            <a:r>
              <a:rPr lang="en-IE" sz="2960" b="0" i="1" u="sng" strike="noStrike" cap="none">
                <a:solidFill>
                  <a:schemeClr val="lt1"/>
                </a:solidFill>
                <a:latin typeface="Calibri"/>
                <a:ea typeface="Calibri"/>
                <a:cs typeface="Calibri"/>
                <a:sym typeface="Calibri"/>
              </a:rPr>
              <a:t>YOUR C</a:t>
            </a:r>
            <a:r>
              <a:rPr lang="en-IE" sz="2960" i="1" u="sng">
                <a:solidFill>
                  <a:schemeClr val="lt1"/>
                </a:solidFill>
              </a:rPr>
              <a:t>HILD’s</a:t>
            </a:r>
            <a:r>
              <a:rPr lang="en-IE" sz="2960" b="0" i="1" u="sng" strike="noStrike" cap="none">
                <a:solidFill>
                  <a:schemeClr val="lt1"/>
                </a:solidFill>
                <a:latin typeface="Calibri"/>
                <a:ea typeface="Calibri"/>
                <a:cs typeface="Calibri"/>
                <a:sym typeface="Calibri"/>
              </a:rPr>
              <a:t> RESPONSIBILITY </a:t>
            </a:r>
            <a:r>
              <a:rPr lang="en-IE" sz="2960" b="0" i="0" u="sng" strike="noStrike" cap="none">
                <a:solidFill>
                  <a:schemeClr val="lt1"/>
                </a:solidFill>
                <a:latin typeface="Calibri"/>
                <a:ea typeface="Calibri"/>
                <a:cs typeface="Calibri"/>
                <a:sym typeface="Calibri"/>
              </a:rPr>
              <a:t>TO DO THIS. </a:t>
            </a:r>
            <a:endParaRPr/>
          </a:p>
        </p:txBody>
      </p:sp>
      <p:sp>
        <p:nvSpPr>
          <p:cNvPr id="295" name="Google Shape;295;p42"/>
          <p:cNvSpPr/>
          <p:nvPr/>
        </p:nvSpPr>
        <p:spPr>
          <a:xfrm>
            <a:off x="593800" y="893274"/>
            <a:ext cx="7956300" cy="1194300"/>
          </a:xfrm>
          <a:prstGeom prst="rect">
            <a:avLst/>
          </a:prstGeom>
          <a:solidFill>
            <a:schemeClr val="dk1"/>
          </a:solidFill>
          <a:ln w="381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354013" marR="0" lvl="0" indent="-11113" algn="ctr" rtl="0">
              <a:spcBef>
                <a:spcPts val="0"/>
              </a:spcBef>
              <a:spcAft>
                <a:spcPts val="0"/>
              </a:spcAft>
              <a:buNone/>
            </a:pPr>
            <a:r>
              <a:rPr lang="en-IE" sz="2800" b="0" i="0" u="none" strike="noStrike" cap="none">
                <a:solidFill>
                  <a:schemeClr val="lt1"/>
                </a:solidFill>
                <a:latin typeface="Calibri"/>
                <a:ea typeface="Calibri"/>
                <a:cs typeface="Calibri"/>
                <a:sym typeface="Calibri"/>
              </a:rPr>
              <a:t>Apart from Irish, English and Maths, other subjects can be required for some courses &amp; careers.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3"/>
          </a:solidFill>
        </p:spPr>
        <p:txBody>
          <a:bodyPr/>
          <a:lstStyle/>
          <a:p>
            <a:r>
              <a:rPr lang="en-IE" dirty="0">
                <a:solidFill>
                  <a:srgbClr val="0070C0"/>
                </a:solidFill>
              </a:rPr>
              <a:t>Options area</a:t>
            </a:r>
          </a:p>
        </p:txBody>
      </p:sp>
      <p:sp>
        <p:nvSpPr>
          <p:cNvPr id="3" name="Text Placeholder 2"/>
          <p:cNvSpPr>
            <a:spLocks noGrp="1"/>
          </p:cNvSpPr>
          <p:nvPr>
            <p:ph type="body" idx="1"/>
          </p:nvPr>
        </p:nvSpPr>
        <p:spPr/>
        <p:txBody>
          <a:bodyPr/>
          <a:lstStyle/>
          <a:p>
            <a:r>
              <a:rPr lang="en-IE" dirty="0">
                <a:solidFill>
                  <a:srgbClr val="0070C0"/>
                </a:solidFill>
              </a:rPr>
              <a:t>Four areas to choose from</a:t>
            </a:r>
          </a:p>
        </p:txBody>
      </p:sp>
      <p:sp>
        <p:nvSpPr>
          <p:cNvPr id="4" name="Text Placeholder 3"/>
          <p:cNvSpPr>
            <a:spLocks noGrp="1"/>
          </p:cNvSpPr>
          <p:nvPr>
            <p:ph type="body" idx="2"/>
          </p:nvPr>
        </p:nvSpPr>
        <p:spPr>
          <a:solidFill>
            <a:schemeClr val="accent3"/>
          </a:solidFill>
        </p:spPr>
        <p:txBody>
          <a:bodyPr/>
          <a:lstStyle/>
          <a:p>
            <a:r>
              <a:rPr lang="en-IE" u="sng" dirty="0"/>
              <a:t>Business area </a:t>
            </a:r>
            <a:r>
              <a:rPr lang="en-IE" dirty="0"/>
              <a:t>(accountancy, business, economics).</a:t>
            </a:r>
          </a:p>
          <a:p>
            <a:r>
              <a:rPr lang="en-IE" u="sng" dirty="0"/>
              <a:t>Sciences </a:t>
            </a:r>
            <a:r>
              <a:rPr lang="en-IE" dirty="0"/>
              <a:t>(physics, Biology, chemistry, Applied Maths*, Geography, LCPE, (new subject).</a:t>
            </a:r>
          </a:p>
          <a:p>
            <a:r>
              <a:rPr lang="en-IE" u="sng" dirty="0"/>
              <a:t>Technology area</a:t>
            </a:r>
            <a:r>
              <a:rPr lang="en-IE" dirty="0"/>
              <a:t>: (Engineering, construction, DCG). </a:t>
            </a:r>
            <a:r>
              <a:rPr lang="en-IE" b="1" u="sng" dirty="0"/>
              <a:t>Technology itself </a:t>
            </a:r>
            <a:r>
              <a:rPr lang="en-IE" dirty="0"/>
              <a:t>is not available as an option for the LC.</a:t>
            </a:r>
          </a:p>
          <a:p>
            <a:endParaRPr lang="en-IE" dirty="0"/>
          </a:p>
        </p:txBody>
      </p:sp>
      <p:sp>
        <p:nvSpPr>
          <p:cNvPr id="5" name="Text Placeholder 4"/>
          <p:cNvSpPr>
            <a:spLocks noGrp="1"/>
          </p:cNvSpPr>
          <p:nvPr>
            <p:ph type="body" idx="3"/>
          </p:nvPr>
        </p:nvSpPr>
        <p:spPr>
          <a:xfrm>
            <a:off x="8701210" y="6102107"/>
            <a:ext cx="4041775" cy="639762"/>
          </a:xfrm>
        </p:spPr>
        <p:txBody>
          <a:bodyPr/>
          <a:lstStyle/>
          <a:p>
            <a:endParaRPr lang="en-IE" dirty="0"/>
          </a:p>
        </p:txBody>
      </p:sp>
      <p:sp>
        <p:nvSpPr>
          <p:cNvPr id="6" name="Text Placeholder 5"/>
          <p:cNvSpPr>
            <a:spLocks noGrp="1"/>
          </p:cNvSpPr>
          <p:nvPr>
            <p:ph type="body" idx="4"/>
          </p:nvPr>
        </p:nvSpPr>
        <p:spPr>
          <a:solidFill>
            <a:schemeClr val="accent3"/>
          </a:solidFill>
        </p:spPr>
        <p:txBody>
          <a:bodyPr/>
          <a:lstStyle/>
          <a:p>
            <a:r>
              <a:rPr lang="en-IE" u="sng" dirty="0"/>
              <a:t>Humanities</a:t>
            </a:r>
            <a:r>
              <a:rPr lang="en-IE" dirty="0"/>
              <a:t>: Art, Languages (French, Spanish, German), Music, Home Economics, History, Politics and Society).</a:t>
            </a:r>
          </a:p>
          <a:p>
            <a:r>
              <a:rPr lang="en-IE" dirty="0"/>
              <a:t>YOU ARE </a:t>
            </a:r>
            <a:r>
              <a:rPr lang="en-IE" u="sng"/>
              <a:t>NOT</a:t>
            </a:r>
            <a:r>
              <a:rPr lang="en-IE"/>
              <a:t> OBLIGATED </a:t>
            </a:r>
            <a:r>
              <a:rPr lang="en-IE" dirty="0"/>
              <a:t>TO CHOOSE A SUBJECT OR SUBJECTS FROM EACH GROUP HOWEVER.</a:t>
            </a:r>
          </a:p>
          <a:p>
            <a:pPr marL="95250" indent="0">
              <a:buNone/>
            </a:pPr>
            <a:r>
              <a:rPr lang="en-IE" dirty="0"/>
              <a:t>* Applied Maths may be offered subject to teacher availability.</a:t>
            </a:r>
          </a:p>
        </p:txBody>
      </p:sp>
    </p:spTree>
    <p:extLst>
      <p:ext uri="{BB962C8B-B14F-4D97-AF65-F5344CB8AC3E}">
        <p14:creationId xmlns:p14="http://schemas.microsoft.com/office/powerpoint/2010/main" val="39518249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a:solidFill>
                  <a:srgbClr val="0070C0"/>
                </a:solidFill>
              </a:rPr>
              <a:t>Choosing your options</a:t>
            </a:r>
          </a:p>
        </p:txBody>
      </p:sp>
      <p:sp>
        <p:nvSpPr>
          <p:cNvPr id="3" name="Text Placeholder 2"/>
          <p:cNvSpPr>
            <a:spLocks noGrp="1"/>
          </p:cNvSpPr>
          <p:nvPr>
            <p:ph type="body" idx="1"/>
          </p:nvPr>
        </p:nvSpPr>
        <p:spPr/>
        <p:txBody>
          <a:bodyPr/>
          <a:lstStyle/>
          <a:p>
            <a:r>
              <a:rPr lang="en-IE" dirty="0"/>
              <a:t>Number of Subjects</a:t>
            </a:r>
          </a:p>
        </p:txBody>
      </p:sp>
      <p:sp>
        <p:nvSpPr>
          <p:cNvPr id="4" name="Text Placeholder 3"/>
          <p:cNvSpPr>
            <a:spLocks noGrp="1"/>
          </p:cNvSpPr>
          <p:nvPr>
            <p:ph type="body" idx="2"/>
          </p:nvPr>
        </p:nvSpPr>
        <p:spPr>
          <a:solidFill>
            <a:schemeClr val="bg2">
              <a:lumMod val="40000"/>
              <a:lumOff val="60000"/>
            </a:schemeClr>
          </a:solidFill>
        </p:spPr>
        <p:txBody>
          <a:bodyPr/>
          <a:lstStyle/>
          <a:p>
            <a:r>
              <a:rPr lang="en-IE" dirty="0"/>
              <a:t>Each student will study 4 optional subjects taken from any OR all of the four main areas.</a:t>
            </a:r>
          </a:p>
          <a:p>
            <a:r>
              <a:rPr lang="en-IE" dirty="0"/>
              <a:t>It is possible to study a number of subjects in a similar subject area i.e. </a:t>
            </a:r>
            <a:r>
              <a:rPr lang="en-IE" b="1" dirty="0"/>
              <a:t>accountancy, business and economics</a:t>
            </a:r>
            <a:r>
              <a:rPr lang="en-IE" dirty="0"/>
              <a:t>.</a:t>
            </a:r>
          </a:p>
        </p:txBody>
      </p:sp>
      <p:sp>
        <p:nvSpPr>
          <p:cNvPr id="5" name="Text Placeholder 4"/>
          <p:cNvSpPr>
            <a:spLocks noGrp="1"/>
          </p:cNvSpPr>
          <p:nvPr>
            <p:ph type="body" idx="3"/>
          </p:nvPr>
        </p:nvSpPr>
        <p:spPr/>
        <p:txBody>
          <a:bodyPr/>
          <a:lstStyle/>
          <a:p>
            <a:endParaRPr lang="en-IE"/>
          </a:p>
        </p:txBody>
      </p:sp>
      <p:sp>
        <p:nvSpPr>
          <p:cNvPr id="6" name="Text Placeholder 5"/>
          <p:cNvSpPr>
            <a:spLocks noGrp="1"/>
          </p:cNvSpPr>
          <p:nvPr>
            <p:ph type="body" idx="4"/>
          </p:nvPr>
        </p:nvSpPr>
        <p:spPr>
          <a:solidFill>
            <a:schemeClr val="bg2">
              <a:lumMod val="40000"/>
              <a:lumOff val="60000"/>
            </a:schemeClr>
          </a:solidFill>
        </p:spPr>
        <p:txBody>
          <a:bodyPr/>
          <a:lstStyle/>
          <a:p>
            <a:r>
              <a:rPr lang="en-IE" dirty="0"/>
              <a:t>Students wishing to study Applied Maths, Physics or Chemistry should have reasonably strong mathematical aptitudes.</a:t>
            </a:r>
          </a:p>
          <a:p>
            <a:r>
              <a:rPr lang="en-IE" dirty="0"/>
              <a:t>It is advisable but not mandatory that students choose a modern language. Students may choose to study </a:t>
            </a:r>
            <a:r>
              <a:rPr lang="en-IE" b="1" dirty="0"/>
              <a:t>TWO</a:t>
            </a:r>
            <a:r>
              <a:rPr lang="en-IE" dirty="0"/>
              <a:t> modern foreign languages if they so wish.</a:t>
            </a:r>
          </a:p>
        </p:txBody>
      </p:sp>
    </p:spTree>
    <p:extLst>
      <p:ext uri="{BB962C8B-B14F-4D97-AF65-F5344CB8AC3E}">
        <p14:creationId xmlns:p14="http://schemas.microsoft.com/office/powerpoint/2010/main" val="30599657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pic>
        <p:nvPicPr>
          <p:cNvPr id="300" name="Google Shape;300;p43" descr="http://www.biobm.com/images/tube_holder-life_science_consulting_partners.jpg"/>
          <p:cNvPicPr preferRelativeResize="0"/>
          <p:nvPr/>
        </p:nvPicPr>
        <p:blipFill rotWithShape="1">
          <a:blip r:embed="rId3">
            <a:alphaModFix/>
          </a:blip>
          <a:srcRect/>
          <a:stretch/>
        </p:blipFill>
        <p:spPr>
          <a:xfrm>
            <a:off x="0" y="0"/>
            <a:ext cx="9144000" cy="5559425"/>
          </a:xfrm>
          <a:prstGeom prst="rect">
            <a:avLst/>
          </a:prstGeom>
          <a:noFill/>
          <a:ln>
            <a:noFill/>
          </a:ln>
        </p:spPr>
      </p:pic>
      <p:sp>
        <p:nvSpPr>
          <p:cNvPr id="305" name="Google Shape;305;p43"/>
          <p:cNvSpPr txBox="1">
            <a:spLocks noGrp="1"/>
          </p:cNvSpPr>
          <p:nvPr>
            <p:ph type="title"/>
          </p:nvPr>
        </p:nvSpPr>
        <p:spPr>
          <a:xfrm>
            <a:off x="1907704" y="11101"/>
            <a:ext cx="5328592" cy="696913"/>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IE" sz="4400" b="1" i="0" u="sng" strike="noStrike" cap="none">
                <a:solidFill>
                  <a:schemeClr val="dk1"/>
                </a:solidFill>
                <a:latin typeface="Calibri"/>
                <a:ea typeface="Calibri"/>
                <a:cs typeface="Calibri"/>
                <a:sym typeface="Calibri"/>
              </a:rPr>
              <a:t>THE SCIENCES</a:t>
            </a:r>
            <a:endParaRPr sz="4400" b="0" i="0" u="sng" strike="noStrike" cap="none">
              <a:solidFill>
                <a:schemeClr val="dk1"/>
              </a:solidFill>
              <a:latin typeface="Calibri"/>
              <a:ea typeface="Calibri"/>
              <a:cs typeface="Calibri"/>
              <a:sym typeface="Calibri"/>
            </a:endParaRPr>
          </a:p>
        </p:txBody>
      </p:sp>
      <p:sp>
        <p:nvSpPr>
          <p:cNvPr id="301" name="Google Shape;301;p43"/>
          <p:cNvSpPr txBox="1">
            <a:spLocks noGrp="1"/>
          </p:cNvSpPr>
          <p:nvPr>
            <p:ph type="body" idx="1"/>
          </p:nvPr>
        </p:nvSpPr>
        <p:spPr>
          <a:xfrm>
            <a:off x="0" y="0"/>
            <a:ext cx="9144000" cy="6858000"/>
          </a:xfrm>
          <a:prstGeom prst="rect">
            <a:avLst/>
          </a:prstGeom>
          <a:solidFill>
            <a:srgbClr val="DEEBF7">
              <a:alpha val="79607"/>
            </a:srgbClr>
          </a:solidFill>
          <a:ln>
            <a:noFill/>
          </a:ln>
        </p:spPr>
        <p:txBody>
          <a:bodyPr spcFirstLastPara="1" wrap="square" lIns="91425" tIns="45700" rIns="91425" bIns="45700" anchor="t" anchorCtr="0">
            <a:noAutofit/>
          </a:bodyPr>
          <a:lstStyle/>
          <a:p>
            <a:pPr marL="0" marR="0" lvl="0" indent="0" algn="ctr" rtl="0">
              <a:spcBef>
                <a:spcPts val="0"/>
              </a:spcBef>
              <a:spcAft>
                <a:spcPts val="0"/>
              </a:spcAft>
              <a:buClr>
                <a:schemeClr val="dk1"/>
              </a:buClr>
              <a:buSzPts val="3200"/>
              <a:buFont typeface="Arial"/>
              <a:buNone/>
            </a:pPr>
            <a:endParaRPr sz="3200" b="0" i="0" u="none" strike="noStrike" cap="none">
              <a:solidFill>
                <a:schemeClr val="lt1"/>
              </a:solidFill>
              <a:latin typeface="Calibri"/>
              <a:ea typeface="Calibri"/>
              <a:cs typeface="Calibri"/>
              <a:sym typeface="Calibri"/>
            </a:endParaRPr>
          </a:p>
          <a:p>
            <a:pPr marL="0" marR="0" lvl="0" indent="0" algn="ctr" rtl="0">
              <a:spcBef>
                <a:spcPts val="480"/>
              </a:spcBef>
              <a:spcAft>
                <a:spcPts val="0"/>
              </a:spcAft>
              <a:buClr>
                <a:schemeClr val="dk1"/>
              </a:buClr>
              <a:buSzPts val="2400"/>
              <a:buFont typeface="Arial"/>
              <a:buNone/>
            </a:pPr>
            <a:r>
              <a:rPr lang="en-IE" sz="2400" b="0" i="0" u="none" strike="noStrike" cap="none">
                <a:solidFill>
                  <a:schemeClr val="dk1"/>
                </a:solidFill>
                <a:latin typeface="Calibri"/>
                <a:ea typeface="Calibri"/>
                <a:cs typeface="Calibri"/>
                <a:sym typeface="Calibri"/>
              </a:rPr>
              <a:t>A pass in </a:t>
            </a:r>
            <a:r>
              <a:rPr lang="en-IE" sz="2400" b="0" i="1" u="none" strike="noStrike" cap="none">
                <a:solidFill>
                  <a:schemeClr val="dk1"/>
                </a:solidFill>
                <a:latin typeface="Calibri"/>
                <a:ea typeface="Calibri"/>
                <a:cs typeface="Calibri"/>
                <a:sym typeface="Calibri"/>
              </a:rPr>
              <a:t>at least </a:t>
            </a:r>
            <a:r>
              <a:rPr lang="en-IE" sz="2400" b="0" i="0" u="sng" strike="noStrike" cap="none">
                <a:solidFill>
                  <a:schemeClr val="dk1"/>
                </a:solidFill>
                <a:latin typeface="Calibri"/>
                <a:ea typeface="Calibri"/>
                <a:cs typeface="Calibri"/>
                <a:sym typeface="Calibri"/>
              </a:rPr>
              <a:t>one</a:t>
            </a:r>
            <a:r>
              <a:rPr lang="en-IE" sz="2400" b="0" i="0" u="none" strike="noStrike" cap="none">
                <a:solidFill>
                  <a:schemeClr val="dk1"/>
                </a:solidFill>
                <a:latin typeface="Calibri"/>
                <a:ea typeface="Calibri"/>
                <a:cs typeface="Calibri"/>
                <a:sym typeface="Calibri"/>
              </a:rPr>
              <a:t> Laboratory Science subject is needed if you are applying for anything in:</a:t>
            </a:r>
            <a:endParaRPr/>
          </a:p>
          <a:p>
            <a:pPr marL="0" marR="0" lvl="0" indent="0" algn="l" rtl="0">
              <a:spcBef>
                <a:spcPts val="640"/>
              </a:spcBef>
              <a:spcAft>
                <a:spcPts val="0"/>
              </a:spcAft>
              <a:buClr>
                <a:schemeClr val="dk1"/>
              </a:buClr>
              <a:buSzPts val="3200"/>
              <a:buFont typeface="Arial"/>
              <a:buNone/>
            </a:pPr>
            <a:endParaRPr sz="3200" b="0" i="0" u="none" strike="noStrike" cap="none">
              <a:solidFill>
                <a:schemeClr val="lt1"/>
              </a:solidFill>
              <a:latin typeface="Calibri"/>
              <a:ea typeface="Calibri"/>
              <a:cs typeface="Calibri"/>
              <a:sym typeface="Calibri"/>
            </a:endParaRPr>
          </a:p>
          <a:p>
            <a:pPr marL="0" marR="0" lvl="0" indent="0" algn="l" rtl="0">
              <a:lnSpc>
                <a:spcPct val="60000"/>
              </a:lnSpc>
              <a:spcBef>
                <a:spcPts val="640"/>
              </a:spcBef>
              <a:spcAft>
                <a:spcPts val="0"/>
              </a:spcAft>
              <a:buClr>
                <a:schemeClr val="dk1"/>
              </a:buClr>
              <a:buSzPts val="3200"/>
              <a:buFont typeface="Arial"/>
              <a:buNone/>
            </a:pPr>
            <a:endParaRPr sz="3200" b="0" i="0" u="none" strike="noStrike" cap="none">
              <a:solidFill>
                <a:schemeClr val="lt1"/>
              </a:solidFill>
              <a:latin typeface="Calibri"/>
              <a:ea typeface="Calibri"/>
              <a:cs typeface="Calibri"/>
              <a:sym typeface="Calibri"/>
            </a:endParaRPr>
          </a:p>
          <a:p>
            <a:pPr marL="0" marR="0" lvl="0" indent="0" algn="l" rtl="0">
              <a:lnSpc>
                <a:spcPct val="60000"/>
              </a:lnSpc>
              <a:spcBef>
                <a:spcPts val="640"/>
              </a:spcBef>
              <a:spcAft>
                <a:spcPts val="0"/>
              </a:spcAft>
              <a:buClr>
                <a:schemeClr val="dk1"/>
              </a:buClr>
              <a:buSzPts val="3200"/>
              <a:buFont typeface="Arial"/>
              <a:buNone/>
            </a:pPr>
            <a:endParaRPr sz="3200" b="0" i="0" u="none" strike="noStrike" cap="none">
              <a:solidFill>
                <a:schemeClr val="lt1"/>
              </a:solidFill>
              <a:latin typeface="Calibri"/>
              <a:ea typeface="Calibri"/>
              <a:cs typeface="Calibri"/>
              <a:sym typeface="Calibri"/>
            </a:endParaRPr>
          </a:p>
          <a:p>
            <a:pPr marL="0" marR="0" lvl="0" indent="0" algn="l" rtl="0">
              <a:lnSpc>
                <a:spcPct val="60000"/>
              </a:lnSpc>
              <a:spcBef>
                <a:spcPts val="640"/>
              </a:spcBef>
              <a:spcAft>
                <a:spcPts val="0"/>
              </a:spcAft>
              <a:buClr>
                <a:schemeClr val="dk1"/>
              </a:buClr>
              <a:buSzPts val="3200"/>
              <a:buFont typeface="Arial"/>
              <a:buNone/>
            </a:pPr>
            <a:endParaRPr sz="3200" b="0" i="0" u="none" strike="noStrike" cap="none">
              <a:solidFill>
                <a:schemeClr val="lt1"/>
              </a:solidFill>
              <a:latin typeface="Calibri"/>
              <a:ea typeface="Calibri"/>
              <a:cs typeface="Calibri"/>
              <a:sym typeface="Calibri"/>
            </a:endParaRPr>
          </a:p>
          <a:p>
            <a:pPr marL="0" marR="0" lvl="0" indent="0" algn="l" rtl="0">
              <a:lnSpc>
                <a:spcPct val="60000"/>
              </a:lnSpc>
              <a:spcBef>
                <a:spcPts val="640"/>
              </a:spcBef>
              <a:spcAft>
                <a:spcPts val="0"/>
              </a:spcAft>
              <a:buClr>
                <a:schemeClr val="dk1"/>
              </a:buClr>
              <a:buSzPts val="3200"/>
              <a:buFont typeface="Arial"/>
              <a:buNone/>
            </a:pPr>
            <a:endParaRPr sz="3200" b="0" i="0" u="none" strike="noStrike" cap="none">
              <a:solidFill>
                <a:schemeClr val="lt1"/>
              </a:solidFill>
              <a:latin typeface="Calibri"/>
              <a:ea typeface="Calibri"/>
              <a:cs typeface="Calibri"/>
              <a:sym typeface="Calibri"/>
            </a:endParaRPr>
          </a:p>
          <a:p>
            <a:pPr marL="0" marR="0" lvl="0" indent="0" algn="l" rtl="0">
              <a:lnSpc>
                <a:spcPct val="60000"/>
              </a:lnSpc>
              <a:spcBef>
                <a:spcPts val="640"/>
              </a:spcBef>
              <a:spcAft>
                <a:spcPts val="0"/>
              </a:spcAft>
              <a:buClr>
                <a:schemeClr val="dk1"/>
              </a:buClr>
              <a:buSzPts val="3200"/>
              <a:buFont typeface="Arial"/>
              <a:buNone/>
            </a:pPr>
            <a:endParaRPr sz="3200" b="0" i="0" u="none" strike="noStrike" cap="none">
              <a:solidFill>
                <a:schemeClr val="lt1"/>
              </a:solidFill>
              <a:latin typeface="Calibri"/>
              <a:ea typeface="Calibri"/>
              <a:cs typeface="Calibri"/>
              <a:sym typeface="Calibri"/>
            </a:endParaRPr>
          </a:p>
          <a:p>
            <a:pPr marL="0" marR="0" lvl="0" indent="0" algn="l" rtl="0">
              <a:lnSpc>
                <a:spcPct val="60000"/>
              </a:lnSpc>
              <a:spcBef>
                <a:spcPts val="640"/>
              </a:spcBef>
              <a:spcAft>
                <a:spcPts val="0"/>
              </a:spcAft>
              <a:buClr>
                <a:schemeClr val="dk1"/>
              </a:buClr>
              <a:buSzPts val="3200"/>
              <a:buFont typeface="Arial"/>
              <a:buNone/>
            </a:pPr>
            <a:endParaRPr sz="3200" b="0" i="0" u="none" strike="noStrike" cap="none">
              <a:solidFill>
                <a:schemeClr val="lt1"/>
              </a:solidFill>
              <a:latin typeface="Calibri"/>
              <a:ea typeface="Calibri"/>
              <a:cs typeface="Calibri"/>
              <a:sym typeface="Calibri"/>
            </a:endParaRPr>
          </a:p>
          <a:p>
            <a:pPr marL="0" marR="0" lvl="0" indent="0" algn="l" rtl="0">
              <a:lnSpc>
                <a:spcPct val="60000"/>
              </a:lnSpc>
              <a:spcBef>
                <a:spcPts val="640"/>
              </a:spcBef>
              <a:spcAft>
                <a:spcPts val="0"/>
              </a:spcAft>
              <a:buClr>
                <a:schemeClr val="dk1"/>
              </a:buClr>
              <a:buSzPts val="3200"/>
              <a:buFont typeface="Arial"/>
              <a:buNone/>
            </a:pPr>
            <a:endParaRPr sz="3200" b="0" i="0" u="none" strike="noStrike" cap="none">
              <a:solidFill>
                <a:schemeClr val="lt1"/>
              </a:solidFill>
              <a:latin typeface="Calibri"/>
              <a:ea typeface="Calibri"/>
              <a:cs typeface="Calibri"/>
              <a:sym typeface="Calibri"/>
            </a:endParaRPr>
          </a:p>
          <a:p>
            <a:pPr marL="0" marR="0" lvl="0" indent="0" algn="l" rtl="0">
              <a:lnSpc>
                <a:spcPct val="60000"/>
              </a:lnSpc>
              <a:spcBef>
                <a:spcPts val="640"/>
              </a:spcBef>
              <a:spcAft>
                <a:spcPts val="0"/>
              </a:spcAft>
              <a:buClr>
                <a:schemeClr val="dk1"/>
              </a:buClr>
              <a:buSzPts val="3200"/>
              <a:buFont typeface="Arial"/>
              <a:buNone/>
            </a:pPr>
            <a:endParaRPr sz="3200" b="0" i="0" u="none" strike="noStrike" cap="none">
              <a:solidFill>
                <a:schemeClr val="lt1"/>
              </a:solidFill>
              <a:latin typeface="Calibri"/>
              <a:ea typeface="Calibri"/>
              <a:cs typeface="Calibri"/>
              <a:sym typeface="Calibri"/>
            </a:endParaRPr>
          </a:p>
          <a:p>
            <a:pPr marL="0" marR="0" lvl="0" indent="0" algn="l" rtl="0">
              <a:lnSpc>
                <a:spcPct val="60000"/>
              </a:lnSpc>
              <a:spcBef>
                <a:spcPts val="640"/>
              </a:spcBef>
              <a:spcAft>
                <a:spcPts val="0"/>
              </a:spcAft>
              <a:buClr>
                <a:schemeClr val="dk1"/>
              </a:buClr>
              <a:buSzPts val="3200"/>
              <a:buFont typeface="Arial"/>
              <a:buNone/>
            </a:pPr>
            <a:endParaRPr sz="3200" b="0" i="0" u="none" strike="noStrike" cap="none">
              <a:solidFill>
                <a:schemeClr val="lt1"/>
              </a:solidFill>
              <a:latin typeface="Calibri"/>
              <a:ea typeface="Calibri"/>
              <a:cs typeface="Calibri"/>
              <a:sym typeface="Calibri"/>
            </a:endParaRPr>
          </a:p>
          <a:p>
            <a:pPr marL="0" marR="0" lvl="0" indent="0" algn="l" rtl="0">
              <a:lnSpc>
                <a:spcPct val="60000"/>
              </a:lnSpc>
              <a:spcBef>
                <a:spcPts val="640"/>
              </a:spcBef>
              <a:spcAft>
                <a:spcPts val="0"/>
              </a:spcAft>
              <a:buClr>
                <a:schemeClr val="dk1"/>
              </a:buClr>
              <a:buSzPts val="3200"/>
              <a:buFont typeface="Arial"/>
              <a:buNone/>
            </a:pPr>
            <a:endParaRPr sz="3200" b="0" i="0" u="none" strike="noStrike" cap="none">
              <a:solidFill>
                <a:schemeClr val="lt1"/>
              </a:solidFill>
              <a:latin typeface="Calibri"/>
              <a:ea typeface="Calibri"/>
              <a:cs typeface="Calibri"/>
              <a:sym typeface="Calibri"/>
            </a:endParaRPr>
          </a:p>
          <a:p>
            <a:pPr marL="0" marR="0" lvl="0" indent="0" algn="l" rtl="0">
              <a:lnSpc>
                <a:spcPct val="60000"/>
              </a:lnSpc>
              <a:spcBef>
                <a:spcPts val="640"/>
              </a:spcBef>
              <a:spcAft>
                <a:spcPts val="0"/>
              </a:spcAft>
              <a:buClr>
                <a:schemeClr val="dk1"/>
              </a:buClr>
              <a:buSzPts val="3200"/>
              <a:buFont typeface="Arial"/>
              <a:buNone/>
            </a:pPr>
            <a:endParaRPr sz="3200" b="0" i="0" u="none" strike="noStrike" cap="none">
              <a:solidFill>
                <a:schemeClr val="lt1"/>
              </a:solidFill>
              <a:latin typeface="Calibri"/>
              <a:ea typeface="Calibri"/>
              <a:cs typeface="Calibri"/>
              <a:sym typeface="Calibri"/>
            </a:endParaRPr>
          </a:p>
          <a:p>
            <a:pPr marL="0" marR="0" lvl="0" indent="0" algn="l" rtl="0">
              <a:lnSpc>
                <a:spcPct val="60000"/>
              </a:lnSpc>
              <a:spcBef>
                <a:spcPts val="640"/>
              </a:spcBef>
              <a:spcAft>
                <a:spcPts val="0"/>
              </a:spcAft>
              <a:buClr>
                <a:schemeClr val="dk1"/>
              </a:buClr>
              <a:buSzPts val="3200"/>
              <a:buFont typeface="Arial"/>
              <a:buNone/>
            </a:pPr>
            <a:endParaRPr sz="3200" b="0" i="0" u="none" strike="noStrike" cap="none">
              <a:solidFill>
                <a:schemeClr val="lt1"/>
              </a:solidFill>
              <a:latin typeface="Calibri"/>
              <a:ea typeface="Calibri"/>
              <a:cs typeface="Calibri"/>
              <a:sym typeface="Calibri"/>
            </a:endParaRPr>
          </a:p>
        </p:txBody>
      </p:sp>
      <p:graphicFrame>
        <p:nvGraphicFramePr>
          <p:cNvPr id="302" name="Google Shape;302;p43"/>
          <p:cNvGraphicFramePr/>
          <p:nvPr/>
        </p:nvGraphicFramePr>
        <p:xfrm>
          <a:off x="471488" y="1374775"/>
          <a:ext cx="8201025" cy="3690500"/>
        </p:xfrm>
        <a:graphic>
          <a:graphicData uri="http://schemas.openxmlformats.org/drawingml/2006/table">
            <a:tbl>
              <a:tblPr firstRow="1" bandRow="1">
                <a:noFill/>
                <a:tableStyleId>{8275ED9A-F43F-4F71-9D1A-58B49A98E801}</a:tableStyleId>
              </a:tblPr>
              <a:tblGrid>
                <a:gridCol w="4172525">
                  <a:extLst>
                    <a:ext uri="{9D8B030D-6E8A-4147-A177-3AD203B41FA5}">
                      <a16:colId xmlns:a16="http://schemas.microsoft.com/office/drawing/2014/main" val="20000"/>
                    </a:ext>
                  </a:extLst>
                </a:gridCol>
                <a:gridCol w="4028500">
                  <a:extLst>
                    <a:ext uri="{9D8B030D-6E8A-4147-A177-3AD203B41FA5}">
                      <a16:colId xmlns:a16="http://schemas.microsoft.com/office/drawing/2014/main" val="20001"/>
                    </a:ext>
                  </a:extLst>
                </a:gridCol>
              </a:tblGrid>
              <a:tr h="583150">
                <a:tc>
                  <a:txBody>
                    <a:bodyPr/>
                    <a:lstStyle/>
                    <a:p>
                      <a:pPr marL="0" marR="0" lvl="0" indent="0" algn="l" rtl="0">
                        <a:lnSpc>
                          <a:spcPct val="100000"/>
                        </a:lnSpc>
                        <a:spcBef>
                          <a:spcPts val="0"/>
                        </a:spcBef>
                        <a:spcAft>
                          <a:spcPts val="0"/>
                        </a:spcAft>
                        <a:buClr>
                          <a:schemeClr val="dk1"/>
                        </a:buClr>
                        <a:buSzPts val="2400"/>
                        <a:buFont typeface="Arial"/>
                        <a:buNone/>
                      </a:pPr>
                      <a:r>
                        <a:rPr lang="en-IE" sz="2400" b="1" u="none" strike="noStrike" cap="none">
                          <a:solidFill>
                            <a:schemeClr val="dk1"/>
                          </a:solidFill>
                          <a:latin typeface="Calibri"/>
                          <a:ea typeface="Calibri"/>
                          <a:cs typeface="Calibri"/>
                          <a:sym typeface="Calibri"/>
                        </a:rPr>
                        <a:t>Engineering</a:t>
                      </a:r>
                      <a:endParaRPr/>
                    </a:p>
                  </a:txBody>
                  <a:tcPr marL="91450" marR="91450" marT="45700" marB="4570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87312" marR="0" lvl="0" indent="-11111" algn="l" rtl="0">
                        <a:lnSpc>
                          <a:spcPct val="100000"/>
                        </a:lnSpc>
                        <a:spcBef>
                          <a:spcPts val="0"/>
                        </a:spcBef>
                        <a:spcAft>
                          <a:spcPts val="0"/>
                        </a:spcAft>
                        <a:buClr>
                          <a:schemeClr val="dk1"/>
                        </a:buClr>
                        <a:buSzPts val="2400"/>
                        <a:buFont typeface="Arial"/>
                        <a:buNone/>
                      </a:pPr>
                      <a:r>
                        <a:rPr lang="en-IE" sz="2400" b="1" u="none" strike="noStrike" cap="none">
                          <a:solidFill>
                            <a:schemeClr val="dk1"/>
                          </a:solidFill>
                          <a:latin typeface="Calibri"/>
                          <a:ea typeface="Calibri"/>
                          <a:cs typeface="Calibri"/>
                          <a:sym typeface="Calibri"/>
                        </a:rPr>
                        <a:t>Pharmacy</a:t>
                      </a:r>
                      <a:endParaRPr/>
                    </a:p>
                  </a:txBody>
                  <a:tcPr marL="91450" marR="91450" marT="45700" marB="4570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534975">
                <a:tc>
                  <a:txBody>
                    <a:bodyPr/>
                    <a:lstStyle/>
                    <a:p>
                      <a:pPr marL="1588" marR="0" lvl="0" indent="-1588" algn="l" rtl="0">
                        <a:lnSpc>
                          <a:spcPct val="100000"/>
                        </a:lnSpc>
                        <a:spcBef>
                          <a:spcPts val="0"/>
                        </a:spcBef>
                        <a:spcAft>
                          <a:spcPts val="0"/>
                        </a:spcAft>
                        <a:buClr>
                          <a:schemeClr val="dk1"/>
                        </a:buClr>
                        <a:buSzPts val="2400"/>
                        <a:buFont typeface="Arial"/>
                        <a:buNone/>
                      </a:pPr>
                      <a:r>
                        <a:rPr lang="en-IE" sz="2400" b="1" u="none" strike="noStrike" cap="none">
                          <a:solidFill>
                            <a:schemeClr val="dk1"/>
                          </a:solidFill>
                          <a:latin typeface="Calibri"/>
                          <a:ea typeface="Calibri"/>
                          <a:cs typeface="Calibri"/>
                          <a:sym typeface="Calibri"/>
                        </a:rPr>
                        <a:t>Human Nutrition/ Dietician</a:t>
                      </a:r>
                      <a:endParaRPr/>
                    </a:p>
                  </a:txBody>
                  <a:tcPr marL="91450" marR="91450" marT="45700" marB="4570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87312" marR="0" lvl="0" indent="-11111" algn="l" rtl="0">
                        <a:lnSpc>
                          <a:spcPct val="100000"/>
                        </a:lnSpc>
                        <a:spcBef>
                          <a:spcPts val="0"/>
                        </a:spcBef>
                        <a:spcAft>
                          <a:spcPts val="0"/>
                        </a:spcAft>
                        <a:buClr>
                          <a:schemeClr val="dk1"/>
                        </a:buClr>
                        <a:buSzPts val="2400"/>
                        <a:buFont typeface="Arial"/>
                        <a:buNone/>
                      </a:pPr>
                      <a:r>
                        <a:rPr lang="en-IE" sz="2400" b="1" u="none" strike="noStrike" cap="none">
                          <a:solidFill>
                            <a:schemeClr val="dk1"/>
                          </a:solidFill>
                          <a:latin typeface="Calibri"/>
                          <a:ea typeface="Calibri"/>
                          <a:cs typeface="Calibri"/>
                          <a:sym typeface="Calibri"/>
                        </a:rPr>
                        <a:t>Medical Laboratory</a:t>
                      </a:r>
                      <a:endParaRPr/>
                    </a:p>
                  </a:txBody>
                  <a:tcPr marL="91450" marR="91450" marT="45700" marB="4570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583150">
                <a:tc>
                  <a:txBody>
                    <a:bodyPr/>
                    <a:lstStyle/>
                    <a:p>
                      <a:pPr marL="0" marR="0" lvl="0" indent="0" algn="l" rtl="0">
                        <a:lnSpc>
                          <a:spcPct val="100000"/>
                        </a:lnSpc>
                        <a:spcBef>
                          <a:spcPts val="0"/>
                        </a:spcBef>
                        <a:spcAft>
                          <a:spcPts val="0"/>
                        </a:spcAft>
                        <a:buClr>
                          <a:schemeClr val="dk1"/>
                        </a:buClr>
                        <a:buSzPts val="2400"/>
                        <a:buFont typeface="Arial"/>
                        <a:buNone/>
                      </a:pPr>
                      <a:r>
                        <a:rPr lang="en-IE" sz="2400" b="1" u="none" strike="noStrike" cap="none">
                          <a:solidFill>
                            <a:schemeClr val="dk1"/>
                          </a:solidFill>
                          <a:latin typeface="Calibri"/>
                          <a:ea typeface="Calibri"/>
                          <a:cs typeface="Calibri"/>
                          <a:sym typeface="Calibri"/>
                        </a:rPr>
                        <a:t>Paramedical </a:t>
                      </a:r>
                      <a:endParaRPr/>
                    </a:p>
                  </a:txBody>
                  <a:tcPr marL="91450" marR="91450" marT="45700" marB="4570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87312" marR="0" lvl="0" indent="-11111" algn="l" rtl="0">
                        <a:lnSpc>
                          <a:spcPct val="100000"/>
                        </a:lnSpc>
                        <a:spcBef>
                          <a:spcPts val="0"/>
                        </a:spcBef>
                        <a:spcAft>
                          <a:spcPts val="0"/>
                        </a:spcAft>
                        <a:buClr>
                          <a:schemeClr val="dk1"/>
                        </a:buClr>
                        <a:buSzPts val="2400"/>
                        <a:buFont typeface="Arial"/>
                        <a:buNone/>
                      </a:pPr>
                      <a:r>
                        <a:rPr lang="en-IE" sz="2400" b="1" u="none" strike="noStrike" cap="none">
                          <a:solidFill>
                            <a:schemeClr val="dk1"/>
                          </a:solidFill>
                          <a:latin typeface="Calibri"/>
                          <a:ea typeface="Calibri"/>
                          <a:cs typeface="Calibri"/>
                          <a:sym typeface="Calibri"/>
                        </a:rPr>
                        <a:t>Podiatry</a:t>
                      </a:r>
                      <a:endParaRPr/>
                    </a:p>
                  </a:txBody>
                  <a:tcPr marL="91450" marR="91450" marT="45700" marB="4570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583150">
                <a:tc>
                  <a:txBody>
                    <a:bodyPr/>
                    <a:lstStyle/>
                    <a:p>
                      <a:pPr marL="0" marR="0" lvl="0" indent="0" algn="l" rtl="0">
                        <a:lnSpc>
                          <a:spcPct val="100000"/>
                        </a:lnSpc>
                        <a:spcBef>
                          <a:spcPts val="0"/>
                        </a:spcBef>
                        <a:spcAft>
                          <a:spcPts val="0"/>
                        </a:spcAft>
                        <a:buClr>
                          <a:schemeClr val="dk1"/>
                        </a:buClr>
                        <a:buSzPts val="2400"/>
                        <a:buFont typeface="Arial"/>
                        <a:buNone/>
                      </a:pPr>
                      <a:r>
                        <a:rPr lang="en-IE" sz="2400" b="1" u="none" strike="noStrike" cap="none">
                          <a:solidFill>
                            <a:schemeClr val="dk1"/>
                          </a:solidFill>
                          <a:latin typeface="Calibri"/>
                          <a:ea typeface="Calibri"/>
                          <a:cs typeface="Calibri"/>
                          <a:sym typeface="Calibri"/>
                        </a:rPr>
                        <a:t>Radiography</a:t>
                      </a:r>
                      <a:endParaRPr/>
                    </a:p>
                  </a:txBody>
                  <a:tcPr marL="91450" marR="91450" marT="45700" marB="4570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87312" marR="0" lvl="0" indent="-11111" algn="l" rtl="0">
                        <a:lnSpc>
                          <a:spcPct val="100000"/>
                        </a:lnSpc>
                        <a:spcBef>
                          <a:spcPts val="0"/>
                        </a:spcBef>
                        <a:spcAft>
                          <a:spcPts val="0"/>
                        </a:spcAft>
                        <a:buClr>
                          <a:schemeClr val="dk1"/>
                        </a:buClr>
                        <a:buSzPts val="2400"/>
                        <a:buFont typeface="Arial"/>
                        <a:buNone/>
                      </a:pPr>
                      <a:r>
                        <a:rPr lang="en-IE" sz="2400" b="1" u="none" strike="noStrike" cap="none">
                          <a:solidFill>
                            <a:schemeClr val="dk1"/>
                          </a:solidFill>
                          <a:latin typeface="Calibri"/>
                          <a:ea typeface="Calibri"/>
                          <a:cs typeface="Calibri"/>
                          <a:sym typeface="Calibri"/>
                        </a:rPr>
                        <a:t>Veterinary </a:t>
                      </a:r>
                      <a:endParaRPr/>
                    </a:p>
                  </a:txBody>
                  <a:tcPr marL="91450" marR="91450" marT="45700" marB="4570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r h="583150">
                <a:tc>
                  <a:txBody>
                    <a:bodyPr/>
                    <a:lstStyle/>
                    <a:p>
                      <a:pPr marL="0" marR="0" lvl="0" indent="0" algn="l" rtl="0">
                        <a:lnSpc>
                          <a:spcPct val="100000"/>
                        </a:lnSpc>
                        <a:spcBef>
                          <a:spcPts val="0"/>
                        </a:spcBef>
                        <a:spcAft>
                          <a:spcPts val="0"/>
                        </a:spcAft>
                        <a:buClr>
                          <a:schemeClr val="dk1"/>
                        </a:buClr>
                        <a:buSzPts val="2400"/>
                        <a:buFont typeface="Arial"/>
                        <a:buNone/>
                      </a:pPr>
                      <a:r>
                        <a:rPr lang="en-IE" sz="2400" b="1" u="none" strike="noStrike" cap="none">
                          <a:solidFill>
                            <a:schemeClr val="dk1"/>
                          </a:solidFill>
                          <a:latin typeface="Calibri"/>
                          <a:ea typeface="Calibri"/>
                          <a:cs typeface="Calibri"/>
                          <a:sym typeface="Calibri"/>
                        </a:rPr>
                        <a:t>Physiotherapy</a:t>
                      </a:r>
                      <a:endParaRPr/>
                    </a:p>
                  </a:txBody>
                  <a:tcPr marL="91450" marR="91450" marT="45700" marB="4570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87312" marR="0" lvl="0" indent="-11111" algn="l" rtl="0">
                        <a:lnSpc>
                          <a:spcPct val="100000"/>
                        </a:lnSpc>
                        <a:spcBef>
                          <a:spcPts val="0"/>
                        </a:spcBef>
                        <a:spcAft>
                          <a:spcPts val="0"/>
                        </a:spcAft>
                        <a:buClr>
                          <a:schemeClr val="dk1"/>
                        </a:buClr>
                        <a:buSzPts val="2400"/>
                        <a:buFont typeface="Arial"/>
                        <a:buNone/>
                      </a:pPr>
                      <a:r>
                        <a:rPr lang="en-IE" sz="2400" b="1" u="none" strike="noStrike" cap="none">
                          <a:solidFill>
                            <a:schemeClr val="dk1"/>
                          </a:solidFill>
                          <a:latin typeface="Calibri"/>
                          <a:ea typeface="Calibri"/>
                          <a:cs typeface="Calibri"/>
                          <a:sym typeface="Calibri"/>
                        </a:rPr>
                        <a:t>Nursing</a:t>
                      </a:r>
                      <a:endParaRPr/>
                    </a:p>
                  </a:txBody>
                  <a:tcPr marL="91450" marR="91450" marT="45700" marB="4570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4"/>
                  </a:ext>
                </a:extLst>
              </a:tr>
              <a:tr h="822925">
                <a:tc>
                  <a:txBody>
                    <a:bodyPr/>
                    <a:lstStyle/>
                    <a:p>
                      <a:pPr marL="0" marR="0" lvl="0" indent="0" algn="l" rtl="0">
                        <a:lnSpc>
                          <a:spcPct val="100000"/>
                        </a:lnSpc>
                        <a:spcBef>
                          <a:spcPts val="0"/>
                        </a:spcBef>
                        <a:spcAft>
                          <a:spcPts val="0"/>
                        </a:spcAft>
                        <a:buClr>
                          <a:schemeClr val="dk1"/>
                        </a:buClr>
                        <a:buSzPts val="2400"/>
                        <a:buFont typeface="Arial"/>
                        <a:buNone/>
                      </a:pPr>
                      <a:r>
                        <a:rPr lang="en-IE" sz="2400" b="1" u="none" strike="noStrike" cap="none">
                          <a:solidFill>
                            <a:schemeClr val="dk1"/>
                          </a:solidFill>
                          <a:latin typeface="Calibri"/>
                          <a:ea typeface="Calibri"/>
                          <a:cs typeface="Calibri"/>
                          <a:sym typeface="Calibri"/>
                        </a:rPr>
                        <a:t>Medical </a:t>
                      </a:r>
                      <a:endParaRPr/>
                    </a:p>
                  </a:txBody>
                  <a:tcPr marL="91450" marR="91450" marT="45700" marB="4570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87312" marR="0" lvl="0" indent="-11111" algn="l" rtl="0">
                        <a:lnSpc>
                          <a:spcPct val="100000"/>
                        </a:lnSpc>
                        <a:spcBef>
                          <a:spcPts val="0"/>
                        </a:spcBef>
                        <a:spcAft>
                          <a:spcPts val="0"/>
                        </a:spcAft>
                        <a:buClr>
                          <a:schemeClr val="dk1"/>
                        </a:buClr>
                        <a:buSzPts val="2400"/>
                        <a:buFont typeface="Arial"/>
                        <a:buNone/>
                      </a:pPr>
                      <a:r>
                        <a:rPr lang="en-IE" sz="2400" b="1" u="none" strike="noStrike" cap="none">
                          <a:solidFill>
                            <a:schemeClr val="dk1"/>
                          </a:solidFill>
                          <a:latin typeface="Calibri"/>
                          <a:ea typeface="Calibri"/>
                          <a:cs typeface="Calibri"/>
                          <a:sym typeface="Calibri"/>
                        </a:rPr>
                        <a:t>Science areas at Universities</a:t>
                      </a:r>
                      <a:endParaRPr/>
                    </a:p>
                  </a:txBody>
                  <a:tcPr marL="91450" marR="91450" marT="45700" marB="4570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5"/>
                  </a:ext>
                </a:extLst>
              </a:tr>
            </a:tbl>
          </a:graphicData>
        </a:graphic>
      </p:graphicFrame>
      <p:sp>
        <p:nvSpPr>
          <p:cNvPr id="303" name="Google Shape;303;p43"/>
          <p:cNvSpPr/>
          <p:nvPr/>
        </p:nvSpPr>
        <p:spPr>
          <a:xfrm>
            <a:off x="397507" y="6488113"/>
            <a:ext cx="8348986" cy="369887"/>
          </a:xfrm>
          <a:prstGeom prst="rect">
            <a:avLst/>
          </a:prstGeom>
          <a:solidFill>
            <a:srgbClr val="7030A0"/>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r>
              <a:rPr lang="en-IE" sz="1800" b="1" i="0" u="none" strike="noStrike" cap="none">
                <a:solidFill>
                  <a:schemeClr val="lt1"/>
                </a:solidFill>
                <a:latin typeface="Calibri"/>
                <a:ea typeface="Calibri"/>
                <a:cs typeface="Calibri"/>
                <a:sym typeface="Calibri"/>
              </a:rPr>
              <a:t>!!! Course requirements should be checked on an individual basis !!!</a:t>
            </a:r>
            <a:endParaRPr sz="1800" b="1" i="0" u="none" strike="noStrike" cap="none">
              <a:solidFill>
                <a:schemeClr val="dk1"/>
              </a:solidFill>
              <a:latin typeface="Calibri"/>
              <a:ea typeface="Calibri"/>
              <a:cs typeface="Calibri"/>
              <a:sym typeface="Calibri"/>
            </a:endParaRPr>
          </a:p>
        </p:txBody>
      </p:sp>
      <p:graphicFrame>
        <p:nvGraphicFramePr>
          <p:cNvPr id="304" name="Google Shape;304;p43"/>
          <p:cNvGraphicFramePr/>
          <p:nvPr>
            <p:extLst>
              <p:ext uri="{D42A27DB-BD31-4B8C-83A1-F6EECF244321}">
                <p14:modId xmlns:p14="http://schemas.microsoft.com/office/powerpoint/2010/main" val="414208121"/>
              </p:ext>
            </p:extLst>
          </p:nvPr>
        </p:nvGraphicFramePr>
        <p:xfrm>
          <a:off x="397507" y="5030736"/>
          <a:ext cx="8348975" cy="1371630"/>
        </p:xfrm>
        <a:graphic>
          <a:graphicData uri="http://schemas.openxmlformats.org/drawingml/2006/table">
            <a:tbl>
              <a:tblPr firstRow="1" bandRow="1">
                <a:noFill/>
                <a:tableStyleId>{8275ED9A-F43F-4F71-9D1A-58B49A98E801}</a:tableStyleId>
              </a:tblPr>
              <a:tblGrid>
                <a:gridCol w="4237850">
                  <a:extLst>
                    <a:ext uri="{9D8B030D-6E8A-4147-A177-3AD203B41FA5}">
                      <a16:colId xmlns:a16="http://schemas.microsoft.com/office/drawing/2014/main" val="20000"/>
                    </a:ext>
                  </a:extLst>
                </a:gridCol>
                <a:gridCol w="4111125">
                  <a:extLst>
                    <a:ext uri="{9D8B030D-6E8A-4147-A177-3AD203B41FA5}">
                      <a16:colId xmlns:a16="http://schemas.microsoft.com/office/drawing/2014/main" val="20001"/>
                    </a:ext>
                  </a:extLst>
                </a:gridCol>
              </a:tblGrid>
              <a:tr h="457200">
                <a:tc>
                  <a:txBody>
                    <a:bodyPr/>
                    <a:lstStyle/>
                    <a:p>
                      <a:pPr marL="0" marR="0" lvl="0" indent="0" algn="l" rtl="0">
                        <a:spcBef>
                          <a:spcPts val="0"/>
                        </a:spcBef>
                        <a:spcAft>
                          <a:spcPts val="0"/>
                        </a:spcAft>
                        <a:buNone/>
                      </a:pPr>
                      <a:r>
                        <a:rPr lang="en-IE" sz="2400" u="none" strike="noStrike" cap="none" dirty="0">
                          <a:solidFill>
                            <a:schemeClr val="dk1"/>
                          </a:solidFill>
                          <a:latin typeface="Calibri"/>
                          <a:ea typeface="Calibri"/>
                          <a:cs typeface="Calibri"/>
                          <a:sym typeface="Calibri"/>
                        </a:rPr>
                        <a:t>Physical Ed. + Maths (DCU) </a:t>
                      </a:r>
                      <a:endParaRPr dirty="0"/>
                    </a:p>
                  </a:txBody>
                  <a:tcPr marL="91450" marR="91450" marT="45725" marB="45725">
                    <a:lnL w="12700" cap="flat" cmpd="sng">
                      <a:solidFill>
                        <a:schemeClr val="dk1"/>
                      </a:solidFill>
                      <a:prstDash val="solid"/>
                      <a:round/>
                      <a:headEnd type="none" w="sm" len="sm"/>
                      <a:tailEnd type="none" w="sm" len="sm"/>
                    </a:lnL>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00B050"/>
                    </a:solidFill>
                  </a:tcPr>
                </a:tc>
                <a:tc>
                  <a:txBody>
                    <a:bodyPr/>
                    <a:lstStyle/>
                    <a:p>
                      <a:pPr marL="0" marR="0" lvl="0" indent="0" algn="l" rtl="0">
                        <a:lnSpc>
                          <a:spcPct val="100000"/>
                        </a:lnSpc>
                        <a:spcBef>
                          <a:spcPts val="0"/>
                        </a:spcBef>
                        <a:spcAft>
                          <a:spcPts val="0"/>
                        </a:spcAft>
                        <a:buClr>
                          <a:schemeClr val="dk1"/>
                        </a:buClr>
                        <a:buSzPts val="2400"/>
                        <a:buFont typeface="Calibri"/>
                        <a:buNone/>
                      </a:pPr>
                      <a:r>
                        <a:rPr lang="en-IE" sz="2400">
                          <a:solidFill>
                            <a:schemeClr val="dk1"/>
                          </a:solidFill>
                          <a:latin typeface="Calibri"/>
                          <a:ea typeface="Calibri"/>
                          <a:cs typeface="Calibri"/>
                          <a:sym typeface="Calibri"/>
                        </a:rPr>
                        <a:t>Design &amp; Manufacture (UL) </a:t>
                      </a:r>
                      <a:endParaRPr/>
                    </a:p>
                  </a:txBody>
                  <a:tcPr marL="91450" marR="91450" marT="45725" marB="45725">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00B050"/>
                    </a:solidFill>
                  </a:tcPr>
                </a:tc>
                <a:extLst>
                  <a:ext uri="{0D108BD9-81ED-4DB2-BD59-A6C34878D82A}">
                    <a16:rowId xmlns:a16="http://schemas.microsoft.com/office/drawing/2014/main" val="10000"/>
                  </a:ext>
                </a:extLst>
              </a:tr>
              <a:tr h="457200">
                <a:tc gridSpan="2">
                  <a:txBody>
                    <a:bodyPr/>
                    <a:lstStyle/>
                    <a:p>
                      <a:pPr marL="0" marR="0" lvl="0" indent="0" algn="ctr" rtl="0">
                        <a:spcBef>
                          <a:spcPts val="0"/>
                        </a:spcBef>
                        <a:spcAft>
                          <a:spcPts val="0"/>
                        </a:spcAft>
                        <a:buNone/>
                      </a:pPr>
                      <a:r>
                        <a:rPr lang="en-IE" sz="2400" dirty="0">
                          <a:solidFill>
                            <a:schemeClr val="dk1"/>
                          </a:solidFill>
                          <a:latin typeface="Calibri"/>
                          <a:ea typeface="Calibri"/>
                          <a:cs typeface="Calibri"/>
                          <a:sym typeface="Calibri"/>
                        </a:rPr>
                        <a:t>Both require a science subject. </a:t>
                      </a:r>
                      <a:endParaRPr dirty="0"/>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solidFill>
                      <a:srgbClr val="92D050"/>
                    </a:solidFill>
                  </a:tcPr>
                </a:tc>
                <a:tc hMerge="1">
                  <a:txBody>
                    <a:bodyPr/>
                    <a:lstStyle/>
                    <a:p>
                      <a:endParaRPr lang="en-US"/>
                    </a:p>
                  </a:txBody>
                  <a:tcPr/>
                </a:tc>
                <a:extLst>
                  <a:ext uri="{0D108BD9-81ED-4DB2-BD59-A6C34878D82A}">
                    <a16:rowId xmlns:a16="http://schemas.microsoft.com/office/drawing/2014/main" val="10001"/>
                  </a:ext>
                </a:extLst>
              </a:tr>
              <a:tr h="457200">
                <a:tc gridSpan="2">
                  <a:txBody>
                    <a:bodyPr/>
                    <a:lstStyle/>
                    <a:p>
                      <a:pPr marL="0" marR="0" lvl="0" indent="0" algn="ctr" rtl="0">
                        <a:lnSpc>
                          <a:spcPct val="100000"/>
                        </a:lnSpc>
                        <a:spcBef>
                          <a:spcPts val="0"/>
                        </a:spcBef>
                        <a:spcAft>
                          <a:spcPts val="0"/>
                        </a:spcAft>
                        <a:buClr>
                          <a:schemeClr val="dk1"/>
                        </a:buClr>
                        <a:buSzPts val="2400"/>
                        <a:buFont typeface="Calibri"/>
                        <a:buNone/>
                      </a:pPr>
                      <a:r>
                        <a:rPr lang="en-IE" sz="2400" i="1">
                          <a:solidFill>
                            <a:schemeClr val="dk1"/>
                          </a:solidFill>
                          <a:latin typeface="Calibri"/>
                          <a:ea typeface="Calibri"/>
                          <a:cs typeface="Calibri"/>
                          <a:sym typeface="Calibri"/>
                        </a:rPr>
                        <a:t>i.e: Biology, Physics, Chemistry or Agricultural Science. </a:t>
                      </a:r>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B w="12700" cap="flat" cmpd="sng">
                      <a:solidFill>
                        <a:schemeClr val="dk1"/>
                      </a:solidFill>
                      <a:prstDash val="solid"/>
                      <a:round/>
                      <a:headEnd type="none" w="sm" len="sm"/>
                      <a:tailEnd type="none" w="sm" len="sm"/>
                    </a:lnB>
                    <a:solidFill>
                      <a:srgbClr val="92D050"/>
                    </a:solidFill>
                  </a:tcPr>
                </a:tc>
                <a:tc hMerge="1">
                  <a:txBody>
                    <a:bodyPr/>
                    <a:lstStyle/>
                    <a:p>
                      <a:endParaRPr lang="en-US"/>
                    </a:p>
                  </a:txBody>
                  <a:tcPr/>
                </a:tc>
                <a:extLst>
                  <a:ext uri="{0D108BD9-81ED-4DB2-BD59-A6C34878D82A}">
                    <a16:rowId xmlns:a16="http://schemas.microsoft.com/office/drawing/2014/main" val="10002"/>
                  </a:ext>
                </a:extLst>
              </a:tr>
            </a:tbl>
          </a:graphicData>
        </a:graphic>
      </p:graphicFrame>
      <p:pic>
        <p:nvPicPr>
          <p:cNvPr id="306" name="Google Shape;306;p43"/>
          <p:cNvPicPr preferRelativeResize="0"/>
          <p:nvPr/>
        </p:nvPicPr>
        <p:blipFill rotWithShape="1">
          <a:blip r:embed="rId4">
            <a:alphaModFix/>
          </a:blip>
          <a:srcRect l="8263" t="6771" r="13775" b="10373"/>
          <a:stretch/>
        </p:blipFill>
        <p:spPr>
          <a:xfrm>
            <a:off x="1" y="0"/>
            <a:ext cx="1538958" cy="359109"/>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10"/>
        <p:cNvGrpSpPr/>
        <p:nvPr/>
      </p:nvGrpSpPr>
      <p:grpSpPr>
        <a:xfrm>
          <a:off x="0" y="0"/>
          <a:ext cx="0" cy="0"/>
          <a:chOff x="0" y="0"/>
          <a:chExt cx="0" cy="0"/>
        </a:xfrm>
      </p:grpSpPr>
      <p:sp>
        <p:nvSpPr>
          <p:cNvPr id="311" name="Google Shape;311;p44"/>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4400" b="0" i="0" u="none" strike="noStrike" cap="none">
              <a:solidFill>
                <a:schemeClr val="dk1"/>
              </a:solidFill>
              <a:latin typeface="Calibri"/>
              <a:ea typeface="Calibri"/>
              <a:cs typeface="Calibri"/>
              <a:sym typeface="Calibri"/>
            </a:endParaRPr>
          </a:p>
        </p:txBody>
      </p:sp>
      <p:sp>
        <p:nvSpPr>
          <p:cNvPr id="312" name="Google Shape;312;p44"/>
          <p:cNvSpPr txBox="1">
            <a:spLocks noGrp="1"/>
          </p:cNvSpPr>
          <p:nvPr>
            <p:ph type="body" idx="1"/>
          </p:nvPr>
        </p:nvSpPr>
        <p:spPr>
          <a:prstGeom prst="rect">
            <a:avLst/>
          </a:prstGeom>
          <a:noFill/>
          <a:ln>
            <a:noFill/>
          </a:ln>
        </p:spPr>
        <p:txBody>
          <a:bodyPr spcFirstLastPara="1" wrap="square" lIns="91425" tIns="45700" rIns="91425" bIns="45700" anchor="t" anchorCtr="0">
            <a:noAutofit/>
          </a:bodyPr>
          <a:lstStyle/>
          <a:p>
            <a:pPr marL="342900" marR="0" lvl="0" indent="-139700" algn="l" rtl="0">
              <a:spcBef>
                <a:spcPts val="0"/>
              </a:spcBef>
              <a:spcAft>
                <a:spcPts val="0"/>
              </a:spcAft>
              <a:buClr>
                <a:schemeClr val="dk1"/>
              </a:buClr>
              <a:buSzPts val="3200"/>
              <a:buFont typeface="Arial"/>
              <a:buNone/>
            </a:pPr>
            <a:endParaRPr sz="3200" b="0" i="0" u="none" strike="noStrike" cap="none">
              <a:solidFill>
                <a:schemeClr val="dk1"/>
              </a:solidFill>
              <a:latin typeface="Calibri"/>
              <a:ea typeface="Calibri"/>
              <a:cs typeface="Calibri"/>
              <a:sym typeface="Calibri"/>
            </a:endParaRPr>
          </a:p>
        </p:txBody>
      </p:sp>
      <p:sp>
        <p:nvSpPr>
          <p:cNvPr id="313" name="Google Shape;313;p44"/>
          <p:cNvSpPr/>
          <p:nvPr/>
        </p:nvSpPr>
        <p:spPr>
          <a:xfrm>
            <a:off x="3222625" y="179388"/>
            <a:ext cx="2655888" cy="48895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pic>
        <p:nvPicPr>
          <p:cNvPr id="314" name="Google Shape;314;p44" descr="http://www.biobm.com/images/chemical-formulas-green.jpg"/>
          <p:cNvPicPr preferRelativeResize="0"/>
          <p:nvPr/>
        </p:nvPicPr>
        <p:blipFill rotWithShape="1">
          <a:blip r:embed="rId3">
            <a:alphaModFix/>
          </a:blip>
          <a:srcRect/>
          <a:stretch/>
        </p:blipFill>
        <p:spPr>
          <a:xfrm>
            <a:off x="0" y="0"/>
            <a:ext cx="9144000" cy="6858000"/>
          </a:xfrm>
          <a:prstGeom prst="rect">
            <a:avLst/>
          </a:prstGeom>
          <a:noFill/>
          <a:ln>
            <a:noFill/>
          </a:ln>
        </p:spPr>
      </p:pic>
      <p:sp>
        <p:nvSpPr>
          <p:cNvPr id="315" name="Google Shape;315;p44"/>
          <p:cNvSpPr txBox="1"/>
          <p:nvPr/>
        </p:nvSpPr>
        <p:spPr>
          <a:xfrm>
            <a:off x="222195" y="630030"/>
            <a:ext cx="8656748" cy="5957497"/>
          </a:xfrm>
          <a:prstGeom prst="rect">
            <a:avLst/>
          </a:prstGeom>
          <a:solidFill>
            <a:srgbClr val="0D3601">
              <a:alpha val="76862"/>
            </a:srgbClr>
          </a:solid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lnSpc>
                <a:spcPct val="90000"/>
              </a:lnSpc>
              <a:spcBef>
                <a:spcPts val="1000"/>
              </a:spcBef>
              <a:spcAft>
                <a:spcPts val="0"/>
              </a:spcAft>
              <a:buClr>
                <a:schemeClr val="lt1"/>
              </a:buClr>
              <a:buSzPts val="3200"/>
              <a:buFont typeface="Arial"/>
              <a:buNone/>
            </a:pPr>
            <a:r>
              <a:rPr lang="en-IE" sz="3200" b="0" i="0" u="sng" strike="noStrike" cap="none" dirty="0">
                <a:solidFill>
                  <a:schemeClr val="lt1"/>
                </a:solidFill>
                <a:latin typeface="Calibri"/>
                <a:ea typeface="Calibri"/>
                <a:cs typeface="Calibri"/>
                <a:sym typeface="Calibri"/>
              </a:rPr>
              <a:t>CHEMISTRY</a:t>
            </a:r>
            <a:endParaRPr sz="3200" b="0" i="0" u="none" strike="noStrike" cap="none" dirty="0">
              <a:solidFill>
                <a:schemeClr val="lt1"/>
              </a:solidFill>
              <a:latin typeface="Calibri"/>
              <a:ea typeface="Calibri"/>
              <a:cs typeface="Calibri"/>
              <a:sym typeface="Calibri"/>
            </a:endParaRPr>
          </a:p>
          <a:p>
            <a:pPr marL="363538" marR="0" lvl="0" indent="-7938" algn="ctr" rtl="0">
              <a:lnSpc>
                <a:spcPct val="90000"/>
              </a:lnSpc>
              <a:spcBef>
                <a:spcPts val="1000"/>
              </a:spcBef>
              <a:spcAft>
                <a:spcPts val="0"/>
              </a:spcAft>
              <a:buClr>
                <a:schemeClr val="lt1"/>
              </a:buClr>
              <a:buSzPts val="3200"/>
              <a:buFont typeface="Arial"/>
              <a:buNone/>
            </a:pPr>
            <a:r>
              <a:rPr lang="en-IE" sz="3200" b="0" i="1" u="sng" strike="noStrike" cap="none" dirty="0">
                <a:solidFill>
                  <a:schemeClr val="lt1"/>
                </a:solidFill>
                <a:latin typeface="Calibri"/>
                <a:ea typeface="Calibri"/>
                <a:cs typeface="Calibri"/>
                <a:sym typeface="Calibri"/>
              </a:rPr>
              <a:t>Is required for:</a:t>
            </a:r>
            <a:endParaRPr sz="3200" b="0" i="0" u="none" strike="noStrike" cap="none" dirty="0">
              <a:solidFill>
                <a:schemeClr val="lt1"/>
              </a:solidFill>
              <a:latin typeface="Calibri"/>
              <a:ea typeface="Calibri"/>
              <a:cs typeface="Calibri"/>
              <a:sym typeface="Calibri"/>
            </a:endParaRPr>
          </a:p>
          <a:p>
            <a:pPr marL="363538" marR="0" lvl="0" indent="-7938" algn="ctr" rtl="0">
              <a:lnSpc>
                <a:spcPct val="90000"/>
              </a:lnSpc>
              <a:spcBef>
                <a:spcPts val="1000"/>
              </a:spcBef>
              <a:spcAft>
                <a:spcPts val="0"/>
              </a:spcAft>
              <a:buClr>
                <a:schemeClr val="dk1"/>
              </a:buClr>
              <a:buSzPts val="3200"/>
              <a:buFont typeface="Arial"/>
              <a:buNone/>
            </a:pPr>
            <a:endParaRPr sz="3200" b="0" i="0" u="none" strike="noStrike" cap="none" dirty="0">
              <a:solidFill>
                <a:schemeClr val="lt1"/>
              </a:solidFill>
              <a:latin typeface="Calibri"/>
              <a:ea typeface="Calibri"/>
              <a:cs typeface="Calibri"/>
              <a:sym typeface="Calibri"/>
            </a:endParaRPr>
          </a:p>
          <a:p>
            <a:pPr marL="363538" marR="0" lvl="0" indent="-7938" algn="ctr" rtl="0">
              <a:lnSpc>
                <a:spcPct val="90000"/>
              </a:lnSpc>
              <a:spcBef>
                <a:spcPts val="1000"/>
              </a:spcBef>
              <a:spcAft>
                <a:spcPts val="0"/>
              </a:spcAft>
              <a:buClr>
                <a:schemeClr val="lt1"/>
              </a:buClr>
              <a:buSzPts val="3200"/>
              <a:buFont typeface="Arial"/>
              <a:buNone/>
            </a:pPr>
            <a:r>
              <a:rPr lang="en-IE" sz="3200" b="0" i="0" u="none" strike="noStrike" cap="none" dirty="0">
                <a:solidFill>
                  <a:schemeClr val="lt1"/>
                </a:solidFill>
                <a:latin typeface="Calibri"/>
                <a:ea typeface="Calibri"/>
                <a:cs typeface="Calibri"/>
                <a:sym typeface="Calibri"/>
              </a:rPr>
              <a:t>Human Nutrition  &amp; Biomed Science - </a:t>
            </a:r>
            <a:r>
              <a:rPr lang="en-IE" sz="3200" i="1" dirty="0">
                <a:solidFill>
                  <a:schemeClr val="lt1"/>
                </a:solidFill>
                <a:latin typeface="Calibri"/>
                <a:ea typeface="Calibri"/>
                <a:cs typeface="Calibri"/>
                <a:sym typeface="Calibri"/>
              </a:rPr>
              <a:t>TUD</a:t>
            </a:r>
            <a:endParaRPr sz="3200" b="0" i="0" u="none" strike="noStrike" cap="none" dirty="0">
              <a:solidFill>
                <a:schemeClr val="lt1"/>
              </a:solidFill>
              <a:latin typeface="Calibri"/>
              <a:ea typeface="Calibri"/>
              <a:cs typeface="Calibri"/>
              <a:sym typeface="Calibri"/>
            </a:endParaRPr>
          </a:p>
          <a:p>
            <a:pPr marL="363538" marR="0" lvl="0" indent="-7938" algn="ctr" rtl="0">
              <a:lnSpc>
                <a:spcPct val="90000"/>
              </a:lnSpc>
              <a:spcBef>
                <a:spcPts val="1000"/>
              </a:spcBef>
              <a:spcAft>
                <a:spcPts val="0"/>
              </a:spcAft>
              <a:buClr>
                <a:schemeClr val="lt1"/>
              </a:buClr>
              <a:buSzPts val="3200"/>
              <a:buFont typeface="Arial"/>
              <a:buNone/>
            </a:pPr>
            <a:r>
              <a:rPr lang="en-IE" sz="3200" b="0" i="0" u="none" strike="noStrike" cap="none" dirty="0">
                <a:solidFill>
                  <a:schemeClr val="lt1"/>
                </a:solidFill>
                <a:latin typeface="Calibri"/>
                <a:ea typeface="Calibri"/>
                <a:cs typeface="Calibri"/>
                <a:sym typeface="Calibri"/>
              </a:rPr>
              <a:t>Dentistry - </a:t>
            </a:r>
            <a:r>
              <a:rPr lang="en-IE" sz="3200" b="0" i="1" u="none" strike="noStrike" cap="none" dirty="0">
                <a:solidFill>
                  <a:schemeClr val="lt1"/>
                </a:solidFill>
                <a:latin typeface="Calibri"/>
                <a:ea typeface="Calibri"/>
                <a:cs typeface="Calibri"/>
                <a:sym typeface="Calibri"/>
              </a:rPr>
              <a:t>UCC</a:t>
            </a:r>
            <a:r>
              <a:rPr lang="en-IE" sz="3200" b="0" i="0" u="none" strike="noStrike" cap="none" dirty="0">
                <a:solidFill>
                  <a:schemeClr val="lt1"/>
                </a:solidFill>
                <a:latin typeface="Calibri"/>
                <a:ea typeface="Calibri"/>
                <a:cs typeface="Calibri"/>
                <a:sym typeface="Calibri"/>
              </a:rPr>
              <a:t>  </a:t>
            </a:r>
            <a:endParaRPr dirty="0"/>
          </a:p>
          <a:p>
            <a:pPr marL="363538" marR="0" lvl="0" indent="-7938" algn="ctr" rtl="0">
              <a:lnSpc>
                <a:spcPct val="90000"/>
              </a:lnSpc>
              <a:spcBef>
                <a:spcPts val="1000"/>
              </a:spcBef>
              <a:spcAft>
                <a:spcPts val="0"/>
              </a:spcAft>
              <a:buClr>
                <a:schemeClr val="lt1"/>
              </a:buClr>
              <a:buSzPts val="3200"/>
              <a:buFont typeface="Arial"/>
              <a:buNone/>
            </a:pPr>
            <a:r>
              <a:rPr lang="en-IE" sz="3200" b="0" i="0" u="none" strike="noStrike" cap="none" dirty="0">
                <a:solidFill>
                  <a:schemeClr val="lt1"/>
                </a:solidFill>
                <a:latin typeface="Calibri"/>
                <a:ea typeface="Calibri"/>
                <a:cs typeface="Calibri"/>
                <a:sym typeface="Calibri"/>
              </a:rPr>
              <a:t>Medicine - </a:t>
            </a:r>
            <a:r>
              <a:rPr lang="en-IE" sz="3200" b="0" i="1" u="none" strike="noStrike" cap="none" dirty="0">
                <a:solidFill>
                  <a:schemeClr val="lt1"/>
                </a:solidFill>
                <a:latin typeface="Calibri"/>
                <a:ea typeface="Calibri"/>
                <a:cs typeface="Calibri"/>
                <a:sym typeface="Calibri"/>
              </a:rPr>
              <a:t>UCC </a:t>
            </a:r>
            <a:r>
              <a:rPr lang="en-IE" sz="2400" b="0" i="1" u="none" strike="noStrike" cap="none" dirty="0">
                <a:solidFill>
                  <a:schemeClr val="lt1"/>
                </a:solidFill>
                <a:latin typeface="Calibri"/>
                <a:ea typeface="Calibri"/>
                <a:cs typeface="Calibri"/>
                <a:sym typeface="Calibri"/>
              </a:rPr>
              <a:t>(plus either Physics or Biology)</a:t>
            </a:r>
            <a:endParaRPr dirty="0"/>
          </a:p>
          <a:p>
            <a:pPr marL="363538" marR="0" lvl="0" indent="-7938" algn="ctr" rtl="0">
              <a:lnSpc>
                <a:spcPct val="90000"/>
              </a:lnSpc>
              <a:spcBef>
                <a:spcPts val="1000"/>
              </a:spcBef>
              <a:spcAft>
                <a:spcPts val="0"/>
              </a:spcAft>
              <a:buClr>
                <a:schemeClr val="lt1"/>
              </a:buClr>
              <a:buSzPts val="3200"/>
              <a:buFont typeface="Arial"/>
              <a:buNone/>
            </a:pPr>
            <a:r>
              <a:rPr lang="en-IE" sz="3200" b="0" i="0" u="none" strike="noStrike" cap="none" dirty="0">
                <a:solidFill>
                  <a:schemeClr val="lt1"/>
                </a:solidFill>
                <a:latin typeface="Calibri"/>
                <a:ea typeface="Calibri"/>
                <a:cs typeface="Calibri"/>
                <a:sym typeface="Calibri"/>
              </a:rPr>
              <a:t>Veterinary Science - UCD </a:t>
            </a:r>
            <a:endParaRPr dirty="0"/>
          </a:p>
          <a:p>
            <a:pPr marL="363538" marR="0" lvl="0" indent="-7938" algn="ctr" rtl="0">
              <a:lnSpc>
                <a:spcPct val="90000"/>
              </a:lnSpc>
              <a:spcBef>
                <a:spcPts val="1000"/>
              </a:spcBef>
              <a:spcAft>
                <a:spcPts val="0"/>
              </a:spcAft>
              <a:buClr>
                <a:schemeClr val="lt1"/>
              </a:buClr>
              <a:buSzPts val="3200"/>
              <a:buFont typeface="Arial"/>
              <a:buNone/>
            </a:pPr>
            <a:r>
              <a:rPr lang="en-IE" sz="3200" b="0" i="0" u="none" strike="noStrike" cap="none" dirty="0">
                <a:solidFill>
                  <a:schemeClr val="lt1"/>
                </a:solidFill>
                <a:latin typeface="Calibri"/>
                <a:ea typeface="Calibri"/>
                <a:cs typeface="Calibri"/>
                <a:sym typeface="Calibri"/>
              </a:rPr>
              <a:t>Pharmacy - TCD,  UCC &amp; RCSI</a:t>
            </a:r>
            <a:endParaRPr dirty="0"/>
          </a:p>
          <a:p>
            <a:pPr marL="363538" marR="0" lvl="0" indent="-7938" algn="ctr" rtl="0">
              <a:lnSpc>
                <a:spcPct val="90000"/>
              </a:lnSpc>
              <a:spcBef>
                <a:spcPts val="1000"/>
              </a:spcBef>
              <a:spcAft>
                <a:spcPts val="0"/>
              </a:spcAft>
              <a:buClr>
                <a:schemeClr val="lt1"/>
              </a:buClr>
              <a:buSzPts val="3200"/>
              <a:buFont typeface="Arial"/>
              <a:buNone/>
            </a:pPr>
            <a:r>
              <a:rPr lang="en-IE" sz="3200" b="0" i="0" u="none" strike="noStrike" cap="none" dirty="0">
                <a:solidFill>
                  <a:schemeClr val="lt1"/>
                </a:solidFill>
                <a:latin typeface="Calibri"/>
                <a:ea typeface="Calibri"/>
                <a:cs typeface="Calibri"/>
                <a:sym typeface="Calibri"/>
              </a:rPr>
              <a:t>Medicine  - UCC</a:t>
            </a:r>
            <a:endParaRPr dirty="0"/>
          </a:p>
        </p:txBody>
      </p:sp>
      <p:pic>
        <p:nvPicPr>
          <p:cNvPr id="316" name="Google Shape;316;p44"/>
          <p:cNvPicPr preferRelativeResize="0"/>
          <p:nvPr/>
        </p:nvPicPr>
        <p:blipFill rotWithShape="1">
          <a:blip r:embed="rId4">
            <a:alphaModFix/>
          </a:blip>
          <a:srcRect l="8263" t="6771" r="13775" b="10373"/>
          <a:stretch/>
        </p:blipFill>
        <p:spPr>
          <a:xfrm>
            <a:off x="1" y="0"/>
            <a:ext cx="1538958" cy="359109"/>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20"/>
        <p:cNvGrpSpPr/>
        <p:nvPr/>
      </p:nvGrpSpPr>
      <p:grpSpPr>
        <a:xfrm>
          <a:off x="0" y="0"/>
          <a:ext cx="0" cy="0"/>
          <a:chOff x="0" y="0"/>
          <a:chExt cx="0" cy="0"/>
        </a:xfrm>
      </p:grpSpPr>
      <p:pic>
        <p:nvPicPr>
          <p:cNvPr id="321" name="Google Shape;321;p45"/>
          <p:cNvPicPr preferRelativeResize="0"/>
          <p:nvPr/>
        </p:nvPicPr>
        <p:blipFill rotWithShape="1">
          <a:blip r:embed="rId3">
            <a:alphaModFix/>
          </a:blip>
          <a:srcRect/>
          <a:stretch/>
        </p:blipFill>
        <p:spPr>
          <a:xfrm>
            <a:off x="0" y="0"/>
            <a:ext cx="9040215" cy="6781190"/>
          </a:xfrm>
          <a:prstGeom prst="rect">
            <a:avLst/>
          </a:prstGeom>
          <a:noFill/>
          <a:ln>
            <a:noFill/>
          </a:ln>
        </p:spPr>
      </p:pic>
      <p:sp>
        <p:nvSpPr>
          <p:cNvPr id="322" name="Google Shape;322;p45"/>
          <p:cNvSpPr txBox="1">
            <a:spLocks noGrp="1"/>
          </p:cNvSpPr>
          <p:nvPr>
            <p:ph type="body" idx="1"/>
          </p:nvPr>
        </p:nvSpPr>
        <p:spPr>
          <a:xfrm>
            <a:off x="1588" y="0"/>
            <a:ext cx="9142412" cy="6858000"/>
          </a:xfrm>
          <a:prstGeom prst="rect">
            <a:avLst/>
          </a:prstGeom>
          <a:solidFill>
            <a:srgbClr val="008000"/>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Clr>
                <a:schemeClr val="dk1"/>
              </a:buClr>
              <a:buSzPts val="1000"/>
              <a:buFont typeface="Arial"/>
              <a:buNone/>
            </a:pPr>
            <a:endParaRPr sz="1000" b="1" i="0" u="sng" strike="noStrike" cap="none">
              <a:solidFill>
                <a:schemeClr val="dk1"/>
              </a:solidFill>
              <a:latin typeface="Calibri"/>
              <a:ea typeface="Calibri"/>
              <a:cs typeface="Calibri"/>
              <a:sym typeface="Calibri"/>
            </a:endParaRPr>
          </a:p>
          <a:p>
            <a:pPr marL="0" marR="0" lvl="0" indent="0" algn="ctr" rtl="0">
              <a:spcBef>
                <a:spcPts val="720"/>
              </a:spcBef>
              <a:spcAft>
                <a:spcPts val="0"/>
              </a:spcAft>
              <a:buClr>
                <a:schemeClr val="dk1"/>
              </a:buClr>
              <a:buSzPts val="3600"/>
              <a:buFont typeface="Arial"/>
              <a:buNone/>
            </a:pPr>
            <a:r>
              <a:rPr lang="en-IE" sz="3600" b="0" i="0" u="sng" strike="noStrike" cap="none">
                <a:solidFill>
                  <a:schemeClr val="lt1"/>
                </a:solidFill>
                <a:latin typeface="Calibri"/>
                <a:ea typeface="Calibri"/>
                <a:cs typeface="Calibri"/>
                <a:sym typeface="Calibri"/>
              </a:rPr>
              <a:t>BIOLOGY</a:t>
            </a:r>
            <a:endParaRPr sz="3600" b="0" i="0" u="sng" strike="noStrike" cap="none">
              <a:solidFill>
                <a:schemeClr val="lt1"/>
              </a:solidFill>
              <a:latin typeface="Calibri"/>
              <a:ea typeface="Calibri"/>
              <a:cs typeface="Calibri"/>
              <a:sym typeface="Calibri"/>
            </a:endParaRPr>
          </a:p>
          <a:p>
            <a:pPr marL="0" marR="0" lvl="0" indent="0" algn="ctr" rtl="0">
              <a:spcBef>
                <a:spcPts val="720"/>
              </a:spcBef>
              <a:spcAft>
                <a:spcPts val="0"/>
              </a:spcAft>
              <a:buClr>
                <a:schemeClr val="dk1"/>
              </a:buClr>
              <a:buSzPts val="3600"/>
              <a:buFont typeface="Arial"/>
              <a:buNone/>
            </a:pPr>
            <a:endParaRPr sz="3600" u="sng">
              <a:solidFill>
                <a:schemeClr val="lt1"/>
              </a:solidFill>
            </a:endParaRPr>
          </a:p>
          <a:p>
            <a:pPr marL="323850" marR="0" lvl="0" indent="-6350" algn="ctr" rtl="0">
              <a:spcBef>
                <a:spcPts val="720"/>
              </a:spcBef>
              <a:spcAft>
                <a:spcPts val="0"/>
              </a:spcAft>
              <a:buClr>
                <a:schemeClr val="dk1"/>
              </a:buClr>
              <a:buSzPts val="3600"/>
              <a:buFont typeface="Arial"/>
              <a:buNone/>
            </a:pPr>
            <a:r>
              <a:rPr lang="en-IE" sz="3600" b="0" i="1" u="sng" strike="noStrike" cap="none">
                <a:solidFill>
                  <a:schemeClr val="lt1"/>
                </a:solidFill>
                <a:latin typeface="Calibri"/>
                <a:ea typeface="Calibri"/>
                <a:cs typeface="Calibri"/>
                <a:sym typeface="Calibri"/>
              </a:rPr>
              <a:t>Is required for:</a:t>
            </a:r>
            <a:r>
              <a:rPr lang="en-IE" sz="3600" b="0" i="0" u="sng" strike="noStrike" cap="none">
                <a:solidFill>
                  <a:schemeClr val="lt1"/>
                </a:solidFill>
                <a:latin typeface="Calibri"/>
                <a:ea typeface="Calibri"/>
                <a:cs typeface="Calibri"/>
                <a:sym typeface="Calibri"/>
              </a:rPr>
              <a:t> </a:t>
            </a:r>
            <a:endParaRPr>
              <a:solidFill>
                <a:schemeClr val="lt1"/>
              </a:solidFill>
            </a:endParaRPr>
          </a:p>
          <a:p>
            <a:pPr marL="323850" marR="0" lvl="0" indent="-6350" algn="ctr" rtl="0">
              <a:spcBef>
                <a:spcPts val="720"/>
              </a:spcBef>
              <a:spcAft>
                <a:spcPts val="0"/>
              </a:spcAft>
              <a:buClr>
                <a:schemeClr val="dk1"/>
              </a:buClr>
              <a:buSzPts val="3600"/>
              <a:buFont typeface="Arial"/>
              <a:buNone/>
            </a:pPr>
            <a:r>
              <a:rPr lang="en-IE" sz="3600" b="0" i="0" u="none" strike="noStrike" cap="none">
                <a:solidFill>
                  <a:schemeClr val="lt1"/>
                </a:solidFill>
                <a:latin typeface="Calibri"/>
                <a:ea typeface="Calibri"/>
                <a:cs typeface="Calibri"/>
                <a:sym typeface="Calibri"/>
              </a:rPr>
              <a:t>Veterinary Medicine - UCD</a:t>
            </a:r>
            <a:endParaRPr>
              <a:solidFill>
                <a:schemeClr val="lt1"/>
              </a:solidFill>
            </a:endParaRPr>
          </a:p>
          <a:p>
            <a:pPr marL="323850" marR="0" lvl="0" indent="-6350" algn="ctr" rtl="0">
              <a:spcBef>
                <a:spcPts val="720"/>
              </a:spcBef>
              <a:spcAft>
                <a:spcPts val="0"/>
              </a:spcAft>
              <a:buClr>
                <a:schemeClr val="dk1"/>
              </a:buClr>
              <a:buSzPts val="3600"/>
              <a:buFont typeface="Arial"/>
              <a:buNone/>
            </a:pPr>
            <a:r>
              <a:rPr lang="en-IE" sz="3600" b="0" i="0" u="none" strike="noStrike" cap="none">
                <a:solidFill>
                  <a:schemeClr val="lt1"/>
                </a:solidFill>
                <a:latin typeface="Calibri"/>
                <a:ea typeface="Calibri"/>
                <a:cs typeface="Calibri"/>
                <a:sym typeface="Calibri"/>
              </a:rPr>
              <a:t>Elective Biology in Home Ecc. - </a:t>
            </a:r>
            <a:r>
              <a:rPr lang="en-IE" sz="2400" b="0" i="0" u="none" strike="noStrike" cap="none">
                <a:solidFill>
                  <a:schemeClr val="lt1"/>
                </a:solidFill>
                <a:latin typeface="Calibri"/>
                <a:ea typeface="Calibri"/>
                <a:cs typeface="Calibri"/>
                <a:sym typeface="Calibri"/>
              </a:rPr>
              <a:t>St Angela's</a:t>
            </a:r>
            <a:endParaRPr>
              <a:solidFill>
                <a:schemeClr val="lt1"/>
              </a:solidFill>
            </a:endParaRPr>
          </a:p>
          <a:p>
            <a:pPr marL="323850" marR="0" lvl="0" indent="-6350" algn="ctr" rtl="0">
              <a:spcBef>
                <a:spcPts val="720"/>
              </a:spcBef>
              <a:spcAft>
                <a:spcPts val="0"/>
              </a:spcAft>
              <a:buClr>
                <a:schemeClr val="dk1"/>
              </a:buClr>
              <a:buSzPts val="3600"/>
              <a:buFont typeface="Arial"/>
              <a:buNone/>
            </a:pPr>
            <a:r>
              <a:rPr lang="en-IE" sz="3600" b="0" i="0" u="none" strike="noStrike" cap="none">
                <a:solidFill>
                  <a:schemeClr val="lt1"/>
                </a:solidFill>
                <a:latin typeface="Calibri"/>
                <a:ea typeface="Calibri"/>
                <a:cs typeface="Calibri"/>
                <a:sym typeface="Calibri"/>
              </a:rPr>
              <a:t>Genetics - UCC </a:t>
            </a:r>
            <a:endParaRPr sz="800" b="0" i="0" u="none" strike="noStrike" cap="none">
              <a:solidFill>
                <a:schemeClr val="lt1"/>
              </a:solidFill>
              <a:latin typeface="Calibri"/>
              <a:ea typeface="Calibri"/>
              <a:cs typeface="Calibri"/>
              <a:sym typeface="Calibri"/>
            </a:endParaRPr>
          </a:p>
          <a:p>
            <a:pPr marL="323850" marR="0" lvl="0" indent="-6350" algn="ctr" rtl="0">
              <a:spcBef>
                <a:spcPts val="720"/>
              </a:spcBef>
              <a:spcAft>
                <a:spcPts val="0"/>
              </a:spcAft>
              <a:buClr>
                <a:schemeClr val="dk1"/>
              </a:buClr>
              <a:buSzPts val="3600"/>
              <a:buFont typeface="Arial"/>
              <a:buNone/>
            </a:pPr>
            <a:r>
              <a:rPr lang="en-IE" sz="3600" b="0" i="0" u="none" strike="noStrike" cap="none">
                <a:solidFill>
                  <a:schemeClr val="lt1"/>
                </a:solidFill>
                <a:latin typeface="Calibri"/>
                <a:ea typeface="Calibri"/>
                <a:cs typeface="Calibri"/>
                <a:sym typeface="Calibri"/>
              </a:rPr>
              <a:t>Human Health &amp; Disease - TCD	</a:t>
            </a:r>
            <a:endParaRPr sz="1200" b="0" i="1" u="none" strike="noStrike" cap="none">
              <a:solidFill>
                <a:schemeClr val="lt1"/>
              </a:solidFill>
              <a:latin typeface="Calibri"/>
              <a:ea typeface="Calibri"/>
              <a:cs typeface="Calibri"/>
              <a:sym typeface="Calibri"/>
            </a:endParaRPr>
          </a:p>
          <a:p>
            <a:pPr marL="354013" marR="0" lvl="0" indent="-11113" algn="ctr" rtl="0">
              <a:spcBef>
                <a:spcPts val="720"/>
              </a:spcBef>
              <a:spcAft>
                <a:spcPts val="0"/>
              </a:spcAft>
              <a:buClr>
                <a:schemeClr val="dk1"/>
              </a:buClr>
              <a:buSzPts val="3600"/>
              <a:buFont typeface="Arial"/>
              <a:buNone/>
            </a:pPr>
            <a:r>
              <a:rPr lang="en-IE" sz="3600" b="0" i="1" u="sng" strike="noStrike" cap="none">
                <a:solidFill>
                  <a:schemeClr val="lt1"/>
                </a:solidFill>
                <a:latin typeface="Calibri"/>
                <a:ea typeface="Calibri"/>
                <a:cs typeface="Calibri"/>
                <a:sym typeface="Calibri"/>
              </a:rPr>
              <a:t>Is very useful for: </a:t>
            </a:r>
            <a:endParaRPr>
              <a:solidFill>
                <a:schemeClr val="lt1"/>
              </a:solidFill>
            </a:endParaRPr>
          </a:p>
          <a:p>
            <a:pPr marL="354012" marR="0" lvl="0" indent="-11111" algn="ctr" rtl="0">
              <a:spcBef>
                <a:spcPts val="720"/>
              </a:spcBef>
              <a:spcAft>
                <a:spcPts val="0"/>
              </a:spcAft>
              <a:buClr>
                <a:schemeClr val="dk1"/>
              </a:buClr>
              <a:buSzPts val="3600"/>
              <a:buFont typeface="Arial"/>
              <a:buNone/>
            </a:pPr>
            <a:r>
              <a:rPr lang="en-IE" sz="3600" b="0" i="0" u="none" strike="noStrike" cap="none">
                <a:solidFill>
                  <a:schemeClr val="lt1"/>
                </a:solidFill>
                <a:latin typeface="Calibri"/>
                <a:ea typeface="Calibri"/>
                <a:cs typeface="Calibri"/>
                <a:sym typeface="Calibri"/>
              </a:rPr>
              <a:t>P.E. teaching with Biology - DCU</a:t>
            </a:r>
            <a:endParaRPr>
              <a:solidFill>
                <a:schemeClr val="lt1"/>
              </a:solidFill>
            </a:endParaRPr>
          </a:p>
          <a:p>
            <a:pPr marL="0" marR="0" lvl="0" indent="0" algn="ctr" rtl="0">
              <a:spcBef>
                <a:spcPts val="720"/>
              </a:spcBef>
              <a:spcAft>
                <a:spcPts val="0"/>
              </a:spcAft>
              <a:buClr>
                <a:schemeClr val="dk1"/>
              </a:buClr>
              <a:buSzPts val="3600"/>
              <a:buFont typeface="Arial"/>
              <a:buNone/>
            </a:pPr>
            <a:endParaRPr sz="3600" b="1" i="0" u="none" strike="noStrike" cap="none">
              <a:solidFill>
                <a:schemeClr val="lt1"/>
              </a:solidFill>
              <a:latin typeface="Calibri"/>
              <a:ea typeface="Calibri"/>
              <a:cs typeface="Calibri"/>
              <a:sym typeface="Calibri"/>
            </a:endParaRPr>
          </a:p>
        </p:txBody>
      </p:sp>
      <p:pic>
        <p:nvPicPr>
          <p:cNvPr id="323" name="Google Shape;323;p45"/>
          <p:cNvPicPr preferRelativeResize="0"/>
          <p:nvPr/>
        </p:nvPicPr>
        <p:blipFill rotWithShape="1">
          <a:blip r:embed="rId4">
            <a:alphaModFix/>
          </a:blip>
          <a:srcRect l="8263" t="6771" r="13775" b="10373"/>
          <a:stretch/>
        </p:blipFill>
        <p:spPr>
          <a:xfrm>
            <a:off x="7596336" y="6498442"/>
            <a:ext cx="1538958" cy="359109"/>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pic>
        <p:nvPicPr>
          <p:cNvPr id="328" name="Google Shape;328;p46"/>
          <p:cNvPicPr preferRelativeResize="0"/>
          <p:nvPr/>
        </p:nvPicPr>
        <p:blipFill rotWithShape="1">
          <a:blip r:embed="rId3">
            <a:alphaModFix/>
          </a:blip>
          <a:srcRect l="5141" r="5814"/>
          <a:stretch/>
        </p:blipFill>
        <p:spPr>
          <a:xfrm>
            <a:off x="0" y="0"/>
            <a:ext cx="9144001" cy="6847024"/>
          </a:xfrm>
          <a:prstGeom prst="rect">
            <a:avLst/>
          </a:prstGeom>
          <a:noFill/>
          <a:ln>
            <a:noFill/>
          </a:ln>
        </p:spPr>
      </p:pic>
      <p:sp>
        <p:nvSpPr>
          <p:cNvPr id="329" name="Google Shape;329;p46"/>
          <p:cNvSpPr txBox="1">
            <a:spLocks noGrp="1"/>
          </p:cNvSpPr>
          <p:nvPr>
            <p:ph type="body" idx="1"/>
          </p:nvPr>
        </p:nvSpPr>
        <p:spPr>
          <a:xfrm>
            <a:off x="539552" y="359558"/>
            <a:ext cx="7920880" cy="6021770"/>
          </a:xfrm>
          <a:prstGeom prst="rect">
            <a:avLst/>
          </a:prstGeom>
          <a:solidFill>
            <a:srgbClr val="0000FF"/>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457200" marR="0" lvl="0" indent="0" algn="ctr" rtl="0">
              <a:spcBef>
                <a:spcPts val="0"/>
              </a:spcBef>
              <a:spcAft>
                <a:spcPts val="0"/>
              </a:spcAft>
              <a:buClr>
                <a:schemeClr val="dk1"/>
              </a:buClr>
              <a:buSzPts val="1000"/>
              <a:buFont typeface="Arial"/>
              <a:buNone/>
            </a:pPr>
            <a:endParaRPr sz="1000" b="1" i="0" u="sng" strike="noStrike" cap="none">
              <a:solidFill>
                <a:schemeClr val="dk1"/>
              </a:solidFill>
              <a:latin typeface="Calibri"/>
              <a:ea typeface="Calibri"/>
              <a:cs typeface="Calibri"/>
              <a:sym typeface="Calibri"/>
            </a:endParaRPr>
          </a:p>
          <a:p>
            <a:pPr marL="457200" marR="0" lvl="0" indent="0" algn="ctr" rtl="0">
              <a:spcBef>
                <a:spcPts val="720"/>
              </a:spcBef>
              <a:spcAft>
                <a:spcPts val="0"/>
              </a:spcAft>
              <a:buClr>
                <a:schemeClr val="dk1"/>
              </a:buClr>
              <a:buSzPts val="3600"/>
              <a:buFont typeface="Arial"/>
              <a:buNone/>
            </a:pPr>
            <a:r>
              <a:rPr lang="en-IE" sz="3600" b="0" i="0" u="sng" strike="noStrike" cap="none">
                <a:solidFill>
                  <a:schemeClr val="lt1"/>
                </a:solidFill>
                <a:latin typeface="Calibri"/>
                <a:ea typeface="Calibri"/>
                <a:cs typeface="Calibri"/>
                <a:sym typeface="Calibri"/>
              </a:rPr>
              <a:t>PHYSICS </a:t>
            </a:r>
            <a:endParaRPr>
              <a:solidFill>
                <a:schemeClr val="lt1"/>
              </a:solidFill>
            </a:endParaRPr>
          </a:p>
          <a:p>
            <a:pPr marL="457200" marR="0" lvl="0" indent="0" algn="ctr" rtl="0">
              <a:spcBef>
                <a:spcPts val="720"/>
              </a:spcBef>
              <a:spcAft>
                <a:spcPts val="0"/>
              </a:spcAft>
              <a:buClr>
                <a:schemeClr val="dk1"/>
              </a:buClr>
              <a:buSzPts val="3600"/>
              <a:buFont typeface="Arial"/>
              <a:buNone/>
            </a:pPr>
            <a:endParaRPr sz="3600" b="0" i="0" u="sng" strike="noStrike" cap="none">
              <a:solidFill>
                <a:schemeClr val="lt1"/>
              </a:solidFill>
              <a:latin typeface="Calibri"/>
              <a:ea typeface="Calibri"/>
              <a:cs typeface="Calibri"/>
              <a:sym typeface="Calibri"/>
            </a:endParaRPr>
          </a:p>
          <a:p>
            <a:pPr marL="457200" marR="0" lvl="0" indent="0" algn="ctr" rtl="0">
              <a:spcBef>
                <a:spcPts val="720"/>
              </a:spcBef>
              <a:spcAft>
                <a:spcPts val="0"/>
              </a:spcAft>
              <a:buClr>
                <a:schemeClr val="dk1"/>
              </a:buClr>
              <a:buSzPts val="3600"/>
              <a:buFont typeface="Arial"/>
              <a:buNone/>
            </a:pPr>
            <a:r>
              <a:rPr lang="en-IE" sz="3600" b="0" i="1" u="sng" strike="noStrike" cap="none">
                <a:solidFill>
                  <a:schemeClr val="lt1"/>
                </a:solidFill>
                <a:latin typeface="Calibri"/>
                <a:ea typeface="Calibri"/>
                <a:cs typeface="Calibri"/>
                <a:sym typeface="Calibri"/>
              </a:rPr>
              <a:t>Is required for: </a:t>
            </a:r>
            <a:endParaRPr>
              <a:solidFill>
                <a:schemeClr val="lt1"/>
              </a:solidFill>
            </a:endParaRPr>
          </a:p>
          <a:p>
            <a:pPr marL="457200" marR="0" lvl="0" indent="0" algn="ctr" rtl="0">
              <a:spcBef>
                <a:spcPts val="720"/>
              </a:spcBef>
              <a:spcAft>
                <a:spcPts val="0"/>
              </a:spcAft>
              <a:buClr>
                <a:schemeClr val="dk1"/>
              </a:buClr>
              <a:buSzPts val="3600"/>
              <a:buFont typeface="Arial"/>
              <a:buNone/>
            </a:pPr>
            <a:r>
              <a:rPr lang="en-IE" sz="3600" b="0" i="0" u="none" strike="noStrike" cap="none">
                <a:solidFill>
                  <a:schemeClr val="lt1"/>
                </a:solidFill>
                <a:latin typeface="Calibri"/>
                <a:ea typeface="Calibri"/>
                <a:cs typeface="Calibri"/>
                <a:sym typeface="Calibri"/>
              </a:rPr>
              <a:t>Theoretical Physics - TCD </a:t>
            </a:r>
            <a:endParaRPr>
              <a:solidFill>
                <a:schemeClr val="lt1"/>
              </a:solidFill>
            </a:endParaRPr>
          </a:p>
          <a:p>
            <a:pPr marL="457200" marR="0" lvl="0" indent="0" algn="ctr" rtl="0">
              <a:spcBef>
                <a:spcPts val="720"/>
              </a:spcBef>
              <a:spcAft>
                <a:spcPts val="0"/>
              </a:spcAft>
              <a:buClr>
                <a:schemeClr val="dk1"/>
              </a:buClr>
              <a:buSzPts val="3600"/>
              <a:buFont typeface="Arial"/>
              <a:buNone/>
            </a:pPr>
            <a:endParaRPr sz="3600" b="0" i="0" u="none" strike="noStrike" cap="none">
              <a:solidFill>
                <a:schemeClr val="lt1"/>
              </a:solidFill>
              <a:latin typeface="Calibri"/>
              <a:ea typeface="Calibri"/>
              <a:cs typeface="Calibri"/>
              <a:sym typeface="Calibri"/>
            </a:endParaRPr>
          </a:p>
          <a:p>
            <a:pPr marL="457200" marR="0" lvl="0" indent="0" algn="ctr" rtl="0">
              <a:spcBef>
                <a:spcPts val="720"/>
              </a:spcBef>
              <a:spcAft>
                <a:spcPts val="0"/>
              </a:spcAft>
              <a:buClr>
                <a:schemeClr val="dk1"/>
              </a:buClr>
              <a:buSzPts val="3600"/>
              <a:buFont typeface="Arial"/>
              <a:buNone/>
            </a:pPr>
            <a:r>
              <a:rPr lang="en-IE" sz="3600" b="0" i="1" u="sng" strike="noStrike" cap="none">
                <a:solidFill>
                  <a:schemeClr val="lt1"/>
                </a:solidFill>
                <a:latin typeface="Calibri"/>
                <a:ea typeface="Calibri"/>
                <a:cs typeface="Calibri"/>
                <a:sym typeface="Calibri"/>
              </a:rPr>
              <a:t>Is very useful for: </a:t>
            </a:r>
            <a:endParaRPr>
              <a:solidFill>
                <a:schemeClr val="lt1"/>
              </a:solidFill>
            </a:endParaRPr>
          </a:p>
          <a:p>
            <a:pPr marL="457200" marR="0" lvl="0" indent="0" algn="ctr" rtl="0">
              <a:spcBef>
                <a:spcPts val="720"/>
              </a:spcBef>
              <a:spcAft>
                <a:spcPts val="0"/>
              </a:spcAft>
              <a:buClr>
                <a:schemeClr val="dk1"/>
              </a:buClr>
              <a:buSzPts val="3600"/>
              <a:buFont typeface="Arial"/>
              <a:buNone/>
            </a:pPr>
            <a:r>
              <a:rPr lang="en-IE" sz="3600" b="0" i="1" u="none" strike="noStrike" cap="none">
                <a:solidFill>
                  <a:schemeClr val="lt1"/>
                </a:solidFill>
                <a:latin typeface="Calibri"/>
                <a:ea typeface="Calibri"/>
                <a:cs typeface="Calibri"/>
                <a:sym typeface="Calibri"/>
              </a:rPr>
              <a:t>Anyone considering courses in Engineering or Electronics.</a:t>
            </a:r>
            <a:endParaRPr sz="3600" b="0" i="0" u="none" strike="noStrike" cap="none">
              <a:solidFill>
                <a:schemeClr val="lt1"/>
              </a:solidFill>
              <a:latin typeface="Calibri"/>
              <a:ea typeface="Calibri"/>
              <a:cs typeface="Calibri"/>
              <a:sym typeface="Calibri"/>
            </a:endParaRPr>
          </a:p>
        </p:txBody>
      </p:sp>
      <p:pic>
        <p:nvPicPr>
          <p:cNvPr id="330" name="Google Shape;330;p46"/>
          <p:cNvPicPr preferRelativeResize="0"/>
          <p:nvPr/>
        </p:nvPicPr>
        <p:blipFill rotWithShape="1">
          <a:blip r:embed="rId4">
            <a:alphaModFix/>
          </a:blip>
          <a:srcRect l="8263" t="6771" r="13775" b="10373"/>
          <a:stretch/>
        </p:blipFill>
        <p:spPr>
          <a:xfrm>
            <a:off x="1" y="0"/>
            <a:ext cx="1538958" cy="359109"/>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a:solidFill>
                  <a:schemeClr val="bg2">
                    <a:lumMod val="60000"/>
                    <a:lumOff val="40000"/>
                  </a:schemeClr>
                </a:solidFill>
              </a:rPr>
              <a:t>Physical Education – New subject</a:t>
            </a:r>
          </a:p>
        </p:txBody>
      </p:sp>
      <p:sp>
        <p:nvSpPr>
          <p:cNvPr id="3" name="Text Placeholder 2"/>
          <p:cNvSpPr>
            <a:spLocks noGrp="1"/>
          </p:cNvSpPr>
          <p:nvPr>
            <p:ph type="body" idx="1"/>
          </p:nvPr>
        </p:nvSpPr>
        <p:spPr/>
        <p:txBody>
          <a:bodyPr/>
          <a:lstStyle/>
          <a:p>
            <a:r>
              <a:rPr lang="en-IE" dirty="0"/>
              <a:t>Physical Education</a:t>
            </a:r>
          </a:p>
        </p:txBody>
      </p:sp>
      <p:sp>
        <p:nvSpPr>
          <p:cNvPr id="4" name="Text Placeholder 3"/>
          <p:cNvSpPr>
            <a:spLocks noGrp="1"/>
          </p:cNvSpPr>
          <p:nvPr>
            <p:ph type="body" idx="2"/>
          </p:nvPr>
        </p:nvSpPr>
        <p:spPr>
          <a:solidFill>
            <a:schemeClr val="bg2">
              <a:lumMod val="60000"/>
              <a:lumOff val="40000"/>
              <a:alpha val="95000"/>
            </a:schemeClr>
          </a:solidFill>
        </p:spPr>
        <p:txBody>
          <a:bodyPr/>
          <a:lstStyle/>
          <a:p>
            <a:r>
              <a:rPr lang="en-IE" dirty="0"/>
              <a:t>Topics covered:</a:t>
            </a:r>
          </a:p>
          <a:p>
            <a:r>
              <a:rPr lang="en-IE" dirty="0"/>
              <a:t>Learning and improving skill and techniques.</a:t>
            </a:r>
          </a:p>
          <a:p>
            <a:r>
              <a:rPr lang="en-IE" dirty="0"/>
              <a:t>Physical and psychological demands of performance.</a:t>
            </a:r>
          </a:p>
          <a:p>
            <a:r>
              <a:rPr lang="en-IE" dirty="0"/>
              <a:t>Structures, strategies, roles and conventions.</a:t>
            </a:r>
          </a:p>
          <a:p>
            <a:r>
              <a:rPr lang="en-IE" dirty="0"/>
              <a:t>Promoting physical activity.</a:t>
            </a:r>
          </a:p>
          <a:p>
            <a:endParaRPr lang="en-IE" dirty="0"/>
          </a:p>
        </p:txBody>
      </p:sp>
      <p:sp>
        <p:nvSpPr>
          <p:cNvPr id="5" name="Text Placeholder 4"/>
          <p:cNvSpPr>
            <a:spLocks noGrp="1"/>
          </p:cNvSpPr>
          <p:nvPr>
            <p:ph type="body" idx="3"/>
          </p:nvPr>
        </p:nvSpPr>
        <p:spPr/>
        <p:txBody>
          <a:bodyPr/>
          <a:lstStyle/>
          <a:p>
            <a:r>
              <a:rPr lang="en-IE" dirty="0"/>
              <a:t>Continued</a:t>
            </a:r>
          </a:p>
        </p:txBody>
      </p:sp>
      <p:sp>
        <p:nvSpPr>
          <p:cNvPr id="6" name="Text Placeholder 5"/>
          <p:cNvSpPr>
            <a:spLocks noGrp="1"/>
          </p:cNvSpPr>
          <p:nvPr>
            <p:ph type="body" idx="4"/>
          </p:nvPr>
        </p:nvSpPr>
        <p:spPr>
          <a:solidFill>
            <a:schemeClr val="bg2">
              <a:lumMod val="60000"/>
              <a:lumOff val="40000"/>
            </a:schemeClr>
          </a:solidFill>
        </p:spPr>
        <p:txBody>
          <a:bodyPr/>
          <a:lstStyle/>
          <a:p>
            <a:r>
              <a:rPr lang="en-IE" sz="2000" dirty="0"/>
              <a:t>Ethics and fair play.</a:t>
            </a:r>
          </a:p>
          <a:p>
            <a:r>
              <a:rPr lang="en-IE" sz="2000" dirty="0"/>
              <a:t>Physical activity and inclusion.</a:t>
            </a:r>
          </a:p>
          <a:p>
            <a:r>
              <a:rPr lang="en-IE" sz="2000" dirty="0"/>
              <a:t>Technology, media and sport.</a:t>
            </a:r>
          </a:p>
          <a:p>
            <a:pPr marL="76200" indent="0">
              <a:buNone/>
            </a:pPr>
            <a:r>
              <a:rPr lang="en-IE" sz="2000" dirty="0"/>
              <a:t>Assessment components:</a:t>
            </a:r>
          </a:p>
          <a:p>
            <a:pPr marL="533400" indent="-457200">
              <a:buAutoNum type="arabicPeriod"/>
            </a:pPr>
            <a:r>
              <a:rPr lang="en-IE" sz="2000" dirty="0"/>
              <a:t>Physical activity project – 20%</a:t>
            </a:r>
          </a:p>
          <a:p>
            <a:pPr marL="533400" indent="-457200">
              <a:buAutoNum type="arabicPeriod"/>
            </a:pPr>
            <a:r>
              <a:rPr lang="en-IE" sz="2000" dirty="0"/>
              <a:t>Performance assessment – 30%</a:t>
            </a:r>
          </a:p>
          <a:p>
            <a:pPr marL="533400" indent="-457200">
              <a:buAutoNum type="arabicPeriod"/>
            </a:pPr>
            <a:r>
              <a:rPr lang="en-IE" sz="2000" dirty="0"/>
              <a:t>Written examination – 50%</a:t>
            </a:r>
          </a:p>
          <a:p>
            <a:pPr marL="76200" indent="0">
              <a:buNone/>
            </a:pPr>
            <a:endParaRPr lang="en-IE" sz="2000" dirty="0"/>
          </a:p>
          <a:p>
            <a:pPr marL="76200" indent="0">
              <a:buNone/>
            </a:pPr>
            <a:r>
              <a:rPr lang="en-IE" sz="2000" i="1" dirty="0"/>
              <a:t>Students who enjoy physical sports and Biology in particular should excel in this subject.</a:t>
            </a:r>
          </a:p>
        </p:txBody>
      </p:sp>
    </p:spTree>
    <p:extLst>
      <p:ext uri="{BB962C8B-B14F-4D97-AF65-F5344CB8AC3E}">
        <p14:creationId xmlns:p14="http://schemas.microsoft.com/office/powerpoint/2010/main" val="3214792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21"/>
          <p:cNvSpPr txBox="1">
            <a:spLocks noGrp="1"/>
          </p:cNvSpPr>
          <p:nvPr>
            <p:ph type="title"/>
          </p:nvPr>
        </p:nvSpPr>
        <p:spPr>
          <a:xfrm>
            <a:off x="311700" y="1479325"/>
            <a:ext cx="8520600" cy="607800"/>
          </a:xfrm>
          <a:prstGeom prst="rect">
            <a:avLst/>
          </a:prstGeom>
        </p:spPr>
        <p:txBody>
          <a:bodyPr spcFirstLastPara="1" wrap="square" lIns="91425" tIns="91425" rIns="91425" bIns="91425" anchor="t" anchorCtr="0">
            <a:noAutofit/>
          </a:bodyPr>
          <a:lstStyle/>
          <a:p>
            <a:r>
              <a:rPr lang="fr-FR" dirty="0"/>
              <a:t>LCPE – </a:t>
            </a:r>
            <a:r>
              <a:rPr lang="en" dirty="0"/>
              <a:t>Assessment </a:t>
            </a:r>
            <a:r>
              <a:rPr lang="fr-FR" dirty="0" err="1"/>
              <a:t>Criteria</a:t>
            </a:r>
            <a:endParaRPr dirty="0"/>
          </a:p>
        </p:txBody>
      </p:sp>
      <p:sp>
        <p:nvSpPr>
          <p:cNvPr id="137" name="Google Shape;137;p21"/>
          <p:cNvSpPr txBox="1">
            <a:spLocks noGrp="1"/>
          </p:cNvSpPr>
          <p:nvPr>
            <p:ph type="body" idx="1"/>
          </p:nvPr>
        </p:nvSpPr>
        <p:spPr>
          <a:xfrm>
            <a:off x="311700" y="2087125"/>
            <a:ext cx="8520600" cy="3339000"/>
          </a:xfrm>
          <a:prstGeom prst="rect">
            <a:avLst/>
          </a:prstGeom>
        </p:spPr>
        <p:txBody>
          <a:bodyPr spcFirstLastPara="1" wrap="square" lIns="91425" tIns="91425" rIns="91425" bIns="91425" anchor="t" anchorCtr="0">
            <a:noAutofit/>
          </a:bodyPr>
          <a:lstStyle/>
          <a:p>
            <a:pPr marL="0" indent="0">
              <a:buNone/>
            </a:pPr>
            <a:r>
              <a:rPr lang="en"/>
              <a:t> There are three assessment components in Leaving Certificate Physical Education: A physical activity project, performance assessment and written examination. </a:t>
            </a:r>
            <a:endParaRPr/>
          </a:p>
          <a:p>
            <a:pPr marL="0" indent="0">
              <a:spcBef>
                <a:spcPts val="1600"/>
              </a:spcBef>
              <a:buNone/>
            </a:pPr>
            <a:r>
              <a:rPr lang="en" u="sng"/>
              <a:t>Assessment component 		Weighting 		Level </a:t>
            </a:r>
            <a:endParaRPr u="sng"/>
          </a:p>
          <a:p>
            <a:pPr marL="0" indent="0">
              <a:spcBef>
                <a:spcPts val="1600"/>
              </a:spcBef>
              <a:buNone/>
            </a:pPr>
            <a:r>
              <a:rPr lang="en"/>
              <a:t>Physical activity project 		20%				 Higher and Ordinary </a:t>
            </a:r>
            <a:endParaRPr/>
          </a:p>
          <a:p>
            <a:pPr marL="0" indent="0">
              <a:spcBef>
                <a:spcPts val="1600"/>
              </a:spcBef>
              <a:buNone/>
            </a:pPr>
            <a:r>
              <a:rPr lang="en"/>
              <a:t>Performance assessment 		30% 			Common level </a:t>
            </a:r>
            <a:endParaRPr/>
          </a:p>
          <a:p>
            <a:pPr marL="0" indent="0">
              <a:spcBef>
                <a:spcPts val="1600"/>
              </a:spcBef>
              <a:buNone/>
            </a:pPr>
            <a:r>
              <a:rPr lang="en"/>
              <a:t>Written examination 			50%				 Higher and Ordinary</a:t>
            </a:r>
            <a:endParaRPr/>
          </a:p>
          <a:p>
            <a:pPr marL="0" indent="0">
              <a:spcBef>
                <a:spcPts val="1600"/>
              </a:spcBef>
              <a:spcAft>
                <a:spcPts val="1600"/>
              </a:spcAft>
              <a:buNone/>
            </a:pPr>
            <a:endParaRPr/>
          </a:p>
        </p:txBody>
      </p:sp>
    </p:spTree>
    <p:extLst>
      <p:ext uri="{BB962C8B-B14F-4D97-AF65-F5344CB8AC3E}">
        <p14:creationId xmlns:p14="http://schemas.microsoft.com/office/powerpoint/2010/main" val="1031859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23"/>
          <p:cNvSpPr txBox="1">
            <a:spLocks noGrp="1"/>
          </p:cNvSpPr>
          <p:nvPr>
            <p:ph type="title"/>
          </p:nvPr>
        </p:nvSpPr>
        <p:spPr>
          <a:xfrm>
            <a:off x="311700" y="1267250"/>
            <a:ext cx="8520600" cy="607800"/>
          </a:xfrm>
          <a:prstGeom prst="rect">
            <a:avLst/>
          </a:prstGeom>
        </p:spPr>
        <p:txBody>
          <a:bodyPr spcFirstLastPara="1" wrap="square" lIns="91425" tIns="91425" rIns="91425" bIns="91425" anchor="t" anchorCtr="0">
            <a:noAutofit/>
          </a:bodyPr>
          <a:lstStyle/>
          <a:p>
            <a:pPr>
              <a:buClr>
                <a:srgbClr val="000000"/>
              </a:buClr>
              <a:buSzPts val="4400"/>
            </a:pPr>
            <a:r>
              <a:rPr lang="en" sz="4400">
                <a:solidFill>
                  <a:srgbClr val="000000"/>
                </a:solidFill>
              </a:rPr>
              <a:t>Physical Activity Project (PAP) – 20%</a:t>
            </a:r>
            <a:endParaRPr/>
          </a:p>
        </p:txBody>
      </p:sp>
      <p:sp>
        <p:nvSpPr>
          <p:cNvPr id="149" name="Google Shape;149;p23"/>
          <p:cNvSpPr txBox="1">
            <a:spLocks noGrp="1"/>
          </p:cNvSpPr>
          <p:nvPr>
            <p:ph type="body" idx="1"/>
          </p:nvPr>
        </p:nvSpPr>
        <p:spPr>
          <a:xfrm>
            <a:off x="311700" y="2087125"/>
            <a:ext cx="8520600" cy="3339000"/>
          </a:xfrm>
          <a:prstGeom prst="rect">
            <a:avLst/>
          </a:prstGeom>
        </p:spPr>
        <p:txBody>
          <a:bodyPr spcFirstLastPara="1" wrap="square" lIns="91425" tIns="91425" rIns="91425" bIns="91425" anchor="t" anchorCtr="0">
            <a:noAutofit/>
          </a:bodyPr>
          <a:lstStyle/>
          <a:p>
            <a:pPr marL="228600" indent="-178435">
              <a:buClr>
                <a:srgbClr val="000000"/>
              </a:buClr>
              <a:buFont typeface="Arial"/>
              <a:buChar char="•"/>
            </a:pPr>
            <a:r>
              <a:rPr lang="en">
                <a:solidFill>
                  <a:srgbClr val="000000"/>
                </a:solidFill>
                <a:latin typeface="Calibri"/>
                <a:ea typeface="Calibri"/>
                <a:cs typeface="Calibri"/>
                <a:sym typeface="Calibri"/>
              </a:rPr>
              <a:t>Can be taken at Higher &amp; Ordinary level</a:t>
            </a:r>
            <a:endParaRPr>
              <a:solidFill>
                <a:srgbClr val="000000"/>
              </a:solidFill>
              <a:latin typeface="Calibri"/>
              <a:ea typeface="Calibri"/>
              <a:cs typeface="Calibri"/>
              <a:sym typeface="Calibri"/>
            </a:endParaRPr>
          </a:p>
          <a:p>
            <a:pPr marL="228600" indent="-178435">
              <a:spcBef>
                <a:spcPts val="1000"/>
              </a:spcBef>
              <a:buClr>
                <a:srgbClr val="000000"/>
              </a:buClr>
              <a:buFont typeface="Arial"/>
              <a:buChar char="•"/>
            </a:pPr>
            <a:r>
              <a:rPr lang="en">
                <a:solidFill>
                  <a:srgbClr val="000000"/>
                </a:solidFill>
                <a:latin typeface="Calibri"/>
                <a:ea typeface="Calibri"/>
                <a:cs typeface="Calibri"/>
                <a:sym typeface="Calibri"/>
              </a:rPr>
              <a:t>Approximately 8-10 weeks will be spent completing this</a:t>
            </a:r>
            <a:endParaRPr>
              <a:solidFill>
                <a:srgbClr val="000000"/>
              </a:solidFill>
              <a:latin typeface="Calibri"/>
              <a:ea typeface="Calibri"/>
              <a:cs typeface="Calibri"/>
              <a:sym typeface="Calibri"/>
            </a:endParaRPr>
          </a:p>
          <a:p>
            <a:pPr marL="228600" indent="-178435">
              <a:spcBef>
                <a:spcPts val="1000"/>
              </a:spcBef>
              <a:buClr>
                <a:srgbClr val="000000"/>
              </a:buClr>
              <a:buFont typeface="Arial"/>
              <a:buChar char="•"/>
            </a:pPr>
            <a:r>
              <a:rPr lang="en">
                <a:solidFill>
                  <a:srgbClr val="000000"/>
                </a:solidFill>
                <a:latin typeface="Calibri"/>
                <a:ea typeface="Calibri"/>
                <a:cs typeface="Calibri"/>
                <a:sym typeface="Calibri"/>
              </a:rPr>
              <a:t>Submitted in December of 6th Year</a:t>
            </a:r>
            <a:endParaRPr>
              <a:solidFill>
                <a:srgbClr val="000000"/>
              </a:solidFill>
              <a:latin typeface="Calibri"/>
              <a:ea typeface="Calibri"/>
              <a:cs typeface="Calibri"/>
              <a:sym typeface="Calibri"/>
            </a:endParaRPr>
          </a:p>
          <a:p>
            <a:pPr marL="228600" indent="-178435">
              <a:spcBef>
                <a:spcPts val="1000"/>
              </a:spcBef>
              <a:buClr>
                <a:srgbClr val="000000"/>
              </a:buClr>
              <a:buFont typeface="Arial"/>
              <a:buChar char="•"/>
            </a:pPr>
            <a:r>
              <a:rPr lang="en">
                <a:solidFill>
                  <a:srgbClr val="000000"/>
                </a:solidFill>
                <a:latin typeface="Calibri"/>
                <a:ea typeface="Calibri"/>
                <a:cs typeface="Calibri"/>
                <a:sym typeface="Calibri"/>
              </a:rPr>
              <a:t>Must be completed in a different activity to the one selected for their performance assessment</a:t>
            </a:r>
            <a:endParaRPr>
              <a:solidFill>
                <a:srgbClr val="000000"/>
              </a:solidFill>
              <a:latin typeface="Calibri"/>
              <a:ea typeface="Calibri"/>
              <a:cs typeface="Calibri"/>
              <a:sym typeface="Calibri"/>
            </a:endParaRPr>
          </a:p>
          <a:p>
            <a:pPr marL="228600" indent="-178435">
              <a:spcBef>
                <a:spcPts val="1000"/>
              </a:spcBef>
              <a:buClr>
                <a:srgbClr val="000000"/>
              </a:buClr>
              <a:buFont typeface="Arial"/>
              <a:buChar char="•"/>
            </a:pPr>
            <a:r>
              <a:rPr lang="en">
                <a:solidFill>
                  <a:srgbClr val="000000"/>
                </a:solidFill>
                <a:latin typeface="Calibri"/>
                <a:ea typeface="Calibri"/>
                <a:cs typeface="Calibri"/>
                <a:sym typeface="Calibri"/>
              </a:rPr>
              <a:t>Learner chooses the activity. It can be outside the activities of the current spec</a:t>
            </a:r>
            <a:endParaRPr>
              <a:solidFill>
                <a:srgbClr val="000000"/>
              </a:solidFill>
              <a:latin typeface="Calibri"/>
              <a:ea typeface="Calibri"/>
              <a:cs typeface="Calibri"/>
              <a:sym typeface="Calibri"/>
            </a:endParaRPr>
          </a:p>
          <a:p>
            <a:pPr marL="228600" indent="-178435">
              <a:spcBef>
                <a:spcPts val="1000"/>
              </a:spcBef>
              <a:buClr>
                <a:srgbClr val="000000"/>
              </a:buClr>
              <a:buFont typeface="Arial"/>
              <a:buChar char="•"/>
            </a:pPr>
            <a:r>
              <a:rPr lang="en">
                <a:solidFill>
                  <a:srgbClr val="000000"/>
                </a:solidFill>
                <a:latin typeface="Calibri"/>
                <a:ea typeface="Calibri"/>
                <a:cs typeface="Calibri"/>
                <a:sym typeface="Calibri"/>
              </a:rPr>
              <a:t>May choose from one of the following roles – Coach/Choreographer or performer</a:t>
            </a:r>
            <a:endParaRPr>
              <a:solidFill>
                <a:srgbClr val="000000"/>
              </a:solidFill>
              <a:latin typeface="Calibri"/>
              <a:ea typeface="Calibri"/>
              <a:cs typeface="Calibri"/>
              <a:sym typeface="Calibri"/>
            </a:endParaRPr>
          </a:p>
          <a:p>
            <a:pPr marL="228600" indent="-178435">
              <a:spcBef>
                <a:spcPts val="1000"/>
              </a:spcBef>
              <a:buClr>
                <a:srgbClr val="000000"/>
              </a:buClr>
              <a:buFont typeface="Arial"/>
              <a:buChar char="•"/>
            </a:pPr>
            <a:r>
              <a:rPr lang="en">
                <a:solidFill>
                  <a:srgbClr val="000000"/>
                </a:solidFill>
                <a:latin typeface="Calibri"/>
                <a:ea typeface="Calibri"/>
                <a:cs typeface="Calibri"/>
                <a:sym typeface="Calibri"/>
              </a:rPr>
              <a:t>It is completed in a digital format </a:t>
            </a:r>
            <a:endParaRPr>
              <a:solidFill>
                <a:srgbClr val="000000"/>
              </a:solidFill>
              <a:latin typeface="Calibri"/>
              <a:ea typeface="Calibri"/>
              <a:cs typeface="Calibri"/>
              <a:sym typeface="Calibri"/>
            </a:endParaRPr>
          </a:p>
          <a:p>
            <a:pPr marL="228600" indent="-178435">
              <a:spcBef>
                <a:spcPts val="1000"/>
              </a:spcBef>
              <a:buClr>
                <a:srgbClr val="000000"/>
              </a:buClr>
              <a:buFont typeface="Arial"/>
              <a:buChar char="•"/>
            </a:pPr>
            <a:r>
              <a:rPr lang="en">
                <a:solidFill>
                  <a:srgbClr val="000000"/>
                </a:solidFill>
                <a:latin typeface="Calibri"/>
                <a:ea typeface="Calibri"/>
                <a:cs typeface="Calibri"/>
                <a:sym typeface="Calibri"/>
              </a:rPr>
              <a:t>You are assessed on 4 sections		</a:t>
            </a:r>
            <a:endParaRPr>
              <a:solidFill>
                <a:srgbClr val="000000"/>
              </a:solidFill>
              <a:latin typeface="Calibri"/>
              <a:ea typeface="Calibri"/>
              <a:cs typeface="Calibri"/>
              <a:sym typeface="Calibri"/>
            </a:endParaRPr>
          </a:p>
          <a:p>
            <a:pPr marL="0" indent="0">
              <a:spcAft>
                <a:spcPts val="1600"/>
              </a:spcAft>
              <a:buNone/>
            </a:pPr>
            <a:endParaRPr/>
          </a:p>
        </p:txBody>
      </p:sp>
      <p:sp>
        <p:nvSpPr>
          <p:cNvPr id="150" name="Google Shape;150;p23"/>
          <p:cNvSpPr/>
          <p:nvPr/>
        </p:nvSpPr>
        <p:spPr>
          <a:xfrm>
            <a:off x="3683000" y="4895850"/>
            <a:ext cx="774600" cy="749400"/>
          </a:xfrm>
          <a:prstGeom prst="rightArrow">
            <a:avLst>
              <a:gd name="adj1" fmla="val 50000"/>
              <a:gd name="adj2" fmla="val 50000"/>
            </a:avLst>
          </a:prstGeom>
          <a:solidFill>
            <a:srgbClr val="4472C4"/>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algn="ctr"/>
            <a:endParaRPr sz="1800">
              <a:solidFill>
                <a:srgbClr val="FFFFFF"/>
              </a:solidFill>
              <a:latin typeface="Calibri"/>
              <a:ea typeface="Calibri"/>
              <a:cs typeface="Calibri"/>
              <a:sym typeface="Calibri"/>
            </a:endParaRPr>
          </a:p>
        </p:txBody>
      </p:sp>
      <p:sp>
        <p:nvSpPr>
          <p:cNvPr id="151" name="Google Shape;151;p23"/>
          <p:cNvSpPr txBox="1"/>
          <p:nvPr/>
        </p:nvSpPr>
        <p:spPr>
          <a:xfrm>
            <a:off x="4562700" y="4647000"/>
            <a:ext cx="4000500" cy="1247100"/>
          </a:xfrm>
          <a:prstGeom prst="rect">
            <a:avLst/>
          </a:prstGeom>
          <a:noFill/>
          <a:ln>
            <a:noFill/>
          </a:ln>
        </p:spPr>
        <p:txBody>
          <a:bodyPr spcFirstLastPara="1" wrap="square" lIns="91425" tIns="91425" rIns="91425" bIns="91425" anchor="t" anchorCtr="0">
            <a:noAutofit/>
          </a:bodyPr>
          <a:lstStyle/>
          <a:p>
            <a:pPr marL="342900" indent="-304800">
              <a:buSzPts val="1400"/>
              <a:buFont typeface="Calibri"/>
              <a:buAutoNum type="arabicPeriod"/>
            </a:pPr>
            <a:r>
              <a:rPr lang="en" b="1">
                <a:latin typeface="Calibri"/>
                <a:ea typeface="Calibri"/>
                <a:cs typeface="Calibri"/>
                <a:sym typeface="Calibri"/>
              </a:rPr>
              <a:t>Performance analysis</a:t>
            </a:r>
            <a:endParaRPr b="1"/>
          </a:p>
          <a:p>
            <a:pPr marL="342900" indent="-304800">
              <a:buSzPts val="1400"/>
              <a:buFont typeface="Calibri"/>
              <a:buAutoNum type="arabicPeriod"/>
            </a:pPr>
            <a:r>
              <a:rPr lang="en" b="1">
                <a:latin typeface="Calibri"/>
                <a:ea typeface="Calibri"/>
                <a:cs typeface="Calibri"/>
                <a:sym typeface="Calibri"/>
              </a:rPr>
              <a:t>Identification of four performance goals</a:t>
            </a:r>
            <a:endParaRPr b="1"/>
          </a:p>
          <a:p>
            <a:pPr marL="342900" indent="-304800">
              <a:buSzPts val="1400"/>
              <a:buFont typeface="Calibri"/>
              <a:buAutoNum type="arabicPeriod"/>
            </a:pPr>
            <a:r>
              <a:rPr lang="en" b="1">
                <a:latin typeface="Calibri"/>
                <a:ea typeface="Calibri"/>
                <a:cs typeface="Calibri"/>
                <a:sym typeface="Calibri"/>
              </a:rPr>
              <a:t>Evidence of ongoing training/practice and reflection</a:t>
            </a:r>
            <a:endParaRPr b="1"/>
          </a:p>
          <a:p>
            <a:pPr marL="342900" indent="-304800">
              <a:buSzPts val="1400"/>
              <a:buFont typeface="Calibri"/>
              <a:buAutoNum type="arabicPeriod"/>
            </a:pPr>
            <a:r>
              <a:rPr lang="en" b="1">
                <a:latin typeface="Calibri"/>
                <a:ea typeface="Calibri"/>
                <a:cs typeface="Calibri"/>
                <a:sym typeface="Calibri"/>
              </a:rPr>
              <a:t>Concluding analysis</a:t>
            </a:r>
            <a:endParaRPr b="1"/>
          </a:p>
        </p:txBody>
      </p:sp>
    </p:spTree>
    <p:extLst>
      <p:ext uri="{BB962C8B-B14F-4D97-AF65-F5344CB8AC3E}">
        <p14:creationId xmlns:p14="http://schemas.microsoft.com/office/powerpoint/2010/main" val="15199566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24"/>
          <p:cNvSpPr txBox="1">
            <a:spLocks noGrp="1"/>
          </p:cNvSpPr>
          <p:nvPr>
            <p:ph type="title"/>
          </p:nvPr>
        </p:nvSpPr>
        <p:spPr>
          <a:xfrm>
            <a:off x="265500" y="1189100"/>
            <a:ext cx="4045200" cy="1481400"/>
          </a:xfrm>
          <a:prstGeom prst="rect">
            <a:avLst/>
          </a:prstGeom>
        </p:spPr>
        <p:txBody>
          <a:bodyPr spcFirstLastPara="1" wrap="square" lIns="91425" tIns="91425" rIns="91425" bIns="91425" anchor="b" anchorCtr="0">
            <a:noAutofit/>
          </a:bodyPr>
          <a:lstStyle/>
          <a:p>
            <a:pPr algn="l">
              <a:buClr>
                <a:srgbClr val="000000"/>
              </a:buClr>
              <a:buSzPts val="4400"/>
            </a:pPr>
            <a:r>
              <a:rPr lang="en" sz="3000">
                <a:solidFill>
                  <a:srgbClr val="000000"/>
                </a:solidFill>
              </a:rPr>
              <a:t>Performance Assessment – 30%</a:t>
            </a:r>
            <a:endParaRPr sz="3000">
              <a:solidFill>
                <a:srgbClr val="000000"/>
              </a:solidFill>
            </a:endParaRPr>
          </a:p>
          <a:p>
            <a:endParaRPr/>
          </a:p>
        </p:txBody>
      </p:sp>
      <p:sp>
        <p:nvSpPr>
          <p:cNvPr id="157" name="Google Shape;157;p24"/>
          <p:cNvSpPr txBox="1">
            <a:spLocks noGrp="1"/>
          </p:cNvSpPr>
          <p:nvPr>
            <p:ph type="body" idx="2"/>
          </p:nvPr>
        </p:nvSpPr>
        <p:spPr>
          <a:xfrm>
            <a:off x="4939500" y="1581450"/>
            <a:ext cx="3837000" cy="3695100"/>
          </a:xfrm>
          <a:prstGeom prst="rect">
            <a:avLst/>
          </a:prstGeom>
        </p:spPr>
        <p:txBody>
          <a:bodyPr spcFirstLastPara="1" wrap="square" lIns="91425" tIns="91425" rIns="91425" bIns="91425" anchor="ctr" anchorCtr="0">
            <a:noAutofit/>
          </a:bodyPr>
          <a:lstStyle/>
          <a:p>
            <a:pPr marL="0" indent="0">
              <a:spcAft>
                <a:spcPts val="1600"/>
              </a:spcAft>
              <a:buNone/>
            </a:pPr>
            <a:endParaRPr/>
          </a:p>
        </p:txBody>
      </p:sp>
      <p:sp>
        <p:nvSpPr>
          <p:cNvPr id="158" name="Google Shape;158;p24"/>
          <p:cNvSpPr txBox="1">
            <a:spLocks noGrp="1"/>
          </p:cNvSpPr>
          <p:nvPr>
            <p:ph type="subTitle" idx="1"/>
          </p:nvPr>
        </p:nvSpPr>
        <p:spPr>
          <a:xfrm>
            <a:off x="265500" y="2480900"/>
            <a:ext cx="4045200" cy="3247200"/>
          </a:xfrm>
          <a:prstGeom prst="rect">
            <a:avLst/>
          </a:prstGeom>
        </p:spPr>
        <p:txBody>
          <a:bodyPr spcFirstLastPara="1" wrap="square" lIns="91425" tIns="91425" rIns="91425" bIns="91425" anchor="t" anchorCtr="0">
            <a:noAutofit/>
          </a:bodyPr>
          <a:lstStyle/>
          <a:p>
            <a:pPr marL="228600" indent="-209550" algn="l">
              <a:lnSpc>
                <a:spcPct val="90000"/>
              </a:lnSpc>
              <a:buClr>
                <a:srgbClr val="000000"/>
              </a:buClr>
              <a:buSzPts val="1400"/>
              <a:buFont typeface="Arial"/>
              <a:buChar char="•"/>
            </a:pPr>
            <a:r>
              <a:rPr lang="en" sz="1400">
                <a:solidFill>
                  <a:srgbClr val="000000"/>
                </a:solidFill>
              </a:rPr>
              <a:t>Common level</a:t>
            </a:r>
            <a:endParaRPr sz="1400">
              <a:solidFill>
                <a:srgbClr val="000000"/>
              </a:solidFill>
            </a:endParaRPr>
          </a:p>
          <a:p>
            <a:pPr marL="228600" indent="-209550" algn="l">
              <a:lnSpc>
                <a:spcPct val="90000"/>
              </a:lnSpc>
              <a:spcBef>
                <a:spcPts val="1000"/>
              </a:spcBef>
              <a:buClr>
                <a:srgbClr val="000000"/>
              </a:buClr>
              <a:buSzPts val="1400"/>
              <a:buFont typeface="Arial"/>
              <a:buChar char="•"/>
            </a:pPr>
            <a:r>
              <a:rPr lang="en" sz="1400">
                <a:solidFill>
                  <a:srgbClr val="000000"/>
                </a:solidFill>
              </a:rPr>
              <a:t>You choose one of the 3 selected areas of physical activities being studied</a:t>
            </a:r>
            <a:endParaRPr sz="1400">
              <a:solidFill>
                <a:srgbClr val="000000"/>
              </a:solidFill>
            </a:endParaRPr>
          </a:p>
          <a:p>
            <a:pPr marL="228600" indent="-209550" algn="l">
              <a:lnSpc>
                <a:spcPct val="90000"/>
              </a:lnSpc>
              <a:spcBef>
                <a:spcPts val="1000"/>
              </a:spcBef>
              <a:buClr>
                <a:srgbClr val="000000"/>
              </a:buClr>
              <a:buSzPts val="1400"/>
              <a:buFont typeface="Arial"/>
              <a:buChar char="•"/>
            </a:pPr>
            <a:r>
              <a:rPr lang="en" sz="1400">
                <a:solidFill>
                  <a:srgbClr val="000000"/>
                </a:solidFill>
              </a:rPr>
              <a:t>Required to demonstrate a range of skills, techniques and or compositional elements outlined in the Spec</a:t>
            </a:r>
            <a:endParaRPr sz="1400">
              <a:solidFill>
                <a:srgbClr val="000000"/>
              </a:solidFill>
            </a:endParaRPr>
          </a:p>
          <a:p>
            <a:pPr marL="228600" indent="-209550" algn="l">
              <a:lnSpc>
                <a:spcPct val="90000"/>
              </a:lnSpc>
              <a:spcBef>
                <a:spcPts val="1000"/>
              </a:spcBef>
              <a:buClr>
                <a:srgbClr val="000000"/>
              </a:buClr>
              <a:buSzPts val="1400"/>
              <a:buFont typeface="Arial"/>
              <a:buChar char="•"/>
            </a:pPr>
            <a:r>
              <a:rPr lang="en" sz="1400">
                <a:solidFill>
                  <a:srgbClr val="000000"/>
                </a:solidFill>
              </a:rPr>
              <a:t>The performance is captured digitally by the learner and in sessions that are designed to show the learner’s best personal performance in a variety of contexts</a:t>
            </a:r>
            <a:endParaRPr sz="1400">
              <a:solidFill>
                <a:srgbClr val="000000"/>
              </a:solidFill>
            </a:endParaRPr>
          </a:p>
          <a:p>
            <a:pPr marL="228600" indent="-209550" algn="l">
              <a:lnSpc>
                <a:spcPct val="90000"/>
              </a:lnSpc>
              <a:spcBef>
                <a:spcPts val="1000"/>
              </a:spcBef>
              <a:buClr>
                <a:srgbClr val="000000"/>
              </a:buClr>
              <a:buSzPts val="1400"/>
              <a:buFont typeface="Arial"/>
              <a:buChar char="•"/>
            </a:pPr>
            <a:r>
              <a:rPr lang="en" sz="1400">
                <a:solidFill>
                  <a:srgbClr val="000000"/>
                </a:solidFill>
              </a:rPr>
              <a:t>Clips will be captured digitally and collected over time during JAN –MAR in 6</a:t>
            </a:r>
            <a:r>
              <a:rPr lang="en" sz="1400" baseline="30000">
                <a:solidFill>
                  <a:srgbClr val="000000"/>
                </a:solidFill>
              </a:rPr>
              <a:t>th</a:t>
            </a:r>
            <a:r>
              <a:rPr lang="en" sz="1400">
                <a:solidFill>
                  <a:srgbClr val="000000"/>
                </a:solidFill>
              </a:rPr>
              <a:t> year</a:t>
            </a:r>
            <a:endParaRPr sz="1400">
              <a:solidFill>
                <a:srgbClr val="000000"/>
              </a:solidFill>
            </a:endParaRPr>
          </a:p>
          <a:p>
            <a:pPr marL="228600" indent="-120650" algn="l">
              <a:lnSpc>
                <a:spcPct val="90000"/>
              </a:lnSpc>
              <a:spcBef>
                <a:spcPts val="1000"/>
              </a:spcBef>
              <a:buClr>
                <a:srgbClr val="000000"/>
              </a:buClr>
              <a:buSzPts val="1700"/>
            </a:pPr>
            <a:endParaRPr sz="1400">
              <a:solidFill>
                <a:srgbClr val="000000"/>
              </a:solidFill>
            </a:endParaRPr>
          </a:p>
          <a:p>
            <a:pPr marL="0" indent="0"/>
            <a:endParaRPr/>
          </a:p>
        </p:txBody>
      </p:sp>
      <p:pic>
        <p:nvPicPr>
          <p:cNvPr id="159" name="Google Shape;159;p24" descr="A picture containing athletic game, sport, floor, indoor&#10;&#10;Description generated with very high confidence"/>
          <p:cNvPicPr preferRelativeResize="0"/>
          <p:nvPr/>
        </p:nvPicPr>
        <p:blipFill rotWithShape="1">
          <a:blip r:embed="rId3">
            <a:alphaModFix/>
          </a:blip>
          <a:srcRect l="20857" r="10100"/>
          <a:stretch/>
        </p:blipFill>
        <p:spPr>
          <a:xfrm>
            <a:off x="4939501" y="857250"/>
            <a:ext cx="4198245" cy="5143498"/>
          </a:xfrm>
          <a:custGeom>
            <a:avLst/>
            <a:gdLst/>
            <a:ahLst/>
            <a:cxnLst/>
            <a:rect l="l" t="t" r="r" b="b"/>
            <a:pathLst>
              <a:path w="6313150" h="6857997" extrusionOk="0">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a:noFill/>
          <a:ln>
            <a:noFill/>
          </a:ln>
        </p:spPr>
      </p:pic>
    </p:spTree>
    <p:extLst>
      <p:ext uri="{BB962C8B-B14F-4D97-AF65-F5344CB8AC3E}">
        <p14:creationId xmlns:p14="http://schemas.microsoft.com/office/powerpoint/2010/main" val="38434974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34"/>
        <p:cNvGrpSpPr/>
        <p:nvPr/>
      </p:nvGrpSpPr>
      <p:grpSpPr>
        <a:xfrm>
          <a:off x="0" y="0"/>
          <a:ext cx="0" cy="0"/>
          <a:chOff x="0" y="0"/>
          <a:chExt cx="0" cy="0"/>
        </a:xfrm>
      </p:grpSpPr>
      <p:pic>
        <p:nvPicPr>
          <p:cNvPr id="335" name="Google Shape;335;p47" descr="https://static.pexels.com/photos/4291/door-green-closed-lock.jpg"/>
          <p:cNvPicPr preferRelativeResize="0"/>
          <p:nvPr/>
        </p:nvPicPr>
        <p:blipFill rotWithShape="1">
          <a:blip r:embed="rId3">
            <a:alphaModFix/>
          </a:blip>
          <a:srcRect/>
          <a:stretch/>
        </p:blipFill>
        <p:spPr>
          <a:xfrm>
            <a:off x="0" y="-13150"/>
            <a:ext cx="9143998" cy="6870467"/>
          </a:xfrm>
          <a:prstGeom prst="rect">
            <a:avLst/>
          </a:prstGeom>
          <a:solidFill>
            <a:srgbClr val="33B084"/>
          </a:solidFill>
          <a:ln>
            <a:noFill/>
          </a:ln>
        </p:spPr>
      </p:pic>
      <p:sp>
        <p:nvSpPr>
          <p:cNvPr id="336" name="Google Shape;336;p47"/>
          <p:cNvSpPr txBox="1">
            <a:spLocks noGrp="1"/>
          </p:cNvSpPr>
          <p:nvPr>
            <p:ph type="title"/>
          </p:nvPr>
        </p:nvSpPr>
        <p:spPr>
          <a:xfrm>
            <a:off x="2555776" y="210071"/>
            <a:ext cx="4968552" cy="833438"/>
          </a:xfrm>
          <a:prstGeom prst="rect">
            <a:avLst/>
          </a:prstGeom>
          <a:solidFill>
            <a:srgbClr val="72A040"/>
          </a:solidFill>
          <a:ln w="381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IE" sz="4400" b="0" i="0" u="none" strike="noStrike" cap="none">
                <a:solidFill>
                  <a:schemeClr val="lt1"/>
                </a:solidFill>
                <a:latin typeface="Calibri"/>
                <a:ea typeface="Calibri"/>
                <a:cs typeface="Calibri"/>
                <a:sym typeface="Calibri"/>
              </a:rPr>
              <a:t>Compulsory Subjects </a:t>
            </a:r>
            <a:endParaRPr/>
          </a:p>
        </p:txBody>
      </p:sp>
      <p:sp>
        <p:nvSpPr>
          <p:cNvPr id="337" name="Google Shape;337;p47"/>
          <p:cNvSpPr txBox="1">
            <a:spLocks noGrp="1"/>
          </p:cNvSpPr>
          <p:nvPr>
            <p:ph type="body" idx="1"/>
          </p:nvPr>
        </p:nvSpPr>
        <p:spPr>
          <a:xfrm>
            <a:off x="107503" y="4725144"/>
            <a:ext cx="8928992" cy="1944216"/>
          </a:xfrm>
          <a:prstGeom prst="rect">
            <a:avLst/>
          </a:prstGeom>
          <a:solidFill>
            <a:srgbClr val="72A040"/>
          </a:solidFill>
          <a:ln w="38100"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Clr>
                <a:schemeClr val="lt1"/>
              </a:buClr>
              <a:buSzPts val="3200"/>
              <a:buFont typeface="Arial"/>
              <a:buNone/>
            </a:pPr>
            <a:r>
              <a:rPr lang="en-IE" sz="3200" b="1" i="0" u="none" strike="noStrike" cap="none">
                <a:solidFill>
                  <a:schemeClr val="lt1"/>
                </a:solidFill>
                <a:latin typeface="Calibri"/>
                <a:ea typeface="Calibri"/>
                <a:cs typeface="Calibri"/>
                <a:sym typeface="Calibri"/>
              </a:rPr>
              <a:t>Are there any subjects you need to do to gain entry to your dream college course or career. </a:t>
            </a:r>
            <a:endParaRPr/>
          </a:p>
          <a:p>
            <a:pPr marL="0" marR="0" lvl="0" indent="0" algn="l" rtl="0">
              <a:spcBef>
                <a:spcPts val="280"/>
              </a:spcBef>
              <a:spcAft>
                <a:spcPts val="0"/>
              </a:spcAft>
              <a:buClr>
                <a:schemeClr val="dk1"/>
              </a:buClr>
              <a:buSzPts val="1400"/>
              <a:buFont typeface="Arial"/>
              <a:buNone/>
            </a:pPr>
            <a:endParaRPr sz="1400" b="1" i="0" u="none" strike="noStrike" cap="none">
              <a:solidFill>
                <a:schemeClr val="lt1"/>
              </a:solidFill>
              <a:latin typeface="Calibri"/>
              <a:ea typeface="Calibri"/>
              <a:cs typeface="Calibri"/>
              <a:sym typeface="Calibri"/>
            </a:endParaRPr>
          </a:p>
          <a:p>
            <a:pPr marL="0" marR="0" lvl="0" indent="0" algn="l" rtl="0">
              <a:spcBef>
                <a:spcPts val="640"/>
              </a:spcBef>
              <a:spcAft>
                <a:spcPts val="0"/>
              </a:spcAft>
              <a:buClr>
                <a:schemeClr val="lt1"/>
              </a:buClr>
              <a:buSzPts val="3200"/>
              <a:buFont typeface="Arial"/>
              <a:buNone/>
            </a:pPr>
            <a:r>
              <a:rPr lang="en-IE" sz="3200" b="1" i="0" u="none" strike="noStrike" cap="none">
                <a:solidFill>
                  <a:schemeClr val="lt1"/>
                </a:solidFill>
                <a:latin typeface="Calibri"/>
                <a:ea typeface="Calibri"/>
                <a:cs typeface="Calibri"/>
                <a:sym typeface="Calibri"/>
              </a:rPr>
              <a:t>Do you like this subject?</a:t>
            </a:r>
            <a:endParaRPr/>
          </a:p>
        </p:txBody>
      </p:sp>
      <p:pic>
        <p:nvPicPr>
          <p:cNvPr id="338" name="Google Shape;338;p47"/>
          <p:cNvPicPr preferRelativeResize="0"/>
          <p:nvPr/>
        </p:nvPicPr>
        <p:blipFill rotWithShape="1">
          <a:blip r:embed="rId4">
            <a:alphaModFix/>
          </a:blip>
          <a:srcRect l="8264" t="6771" r="13775" b="10373"/>
          <a:stretch/>
        </p:blipFill>
        <p:spPr>
          <a:xfrm>
            <a:off x="-24582" y="0"/>
            <a:ext cx="1432059" cy="350656"/>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pic>
        <p:nvPicPr>
          <p:cNvPr id="343" name="Google Shape;343;p48"/>
          <p:cNvPicPr preferRelativeResize="0"/>
          <p:nvPr/>
        </p:nvPicPr>
        <p:blipFill rotWithShape="1">
          <a:blip r:embed="rId3">
            <a:alphaModFix/>
          </a:blip>
          <a:srcRect/>
          <a:stretch/>
        </p:blipFill>
        <p:spPr>
          <a:xfrm>
            <a:off x="0" y="769950"/>
            <a:ext cx="9143998" cy="6159899"/>
          </a:xfrm>
          <a:prstGeom prst="rect">
            <a:avLst/>
          </a:prstGeom>
          <a:noFill/>
          <a:ln w="9525" cap="flat" cmpd="sng">
            <a:solidFill>
              <a:srgbClr val="FFFF00"/>
            </a:solidFill>
            <a:prstDash val="solid"/>
            <a:miter lim="800000"/>
            <a:headEnd type="none" w="sm" len="sm"/>
            <a:tailEnd type="none" w="sm" len="sm"/>
          </a:ln>
        </p:spPr>
      </p:pic>
      <p:sp>
        <p:nvSpPr>
          <p:cNvPr id="344" name="Google Shape;344;p48"/>
          <p:cNvSpPr txBox="1">
            <a:spLocks noGrp="1"/>
          </p:cNvSpPr>
          <p:nvPr>
            <p:ph type="title"/>
          </p:nvPr>
        </p:nvSpPr>
        <p:spPr>
          <a:xfrm>
            <a:off x="2062163" y="87313"/>
            <a:ext cx="5195887" cy="725487"/>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IE" sz="4410" b="0" i="0" u="none" strike="noStrike" cap="none">
                <a:solidFill>
                  <a:srgbClr val="337ED8"/>
                </a:solidFill>
                <a:latin typeface="Calibri"/>
                <a:ea typeface="Calibri"/>
                <a:cs typeface="Calibri"/>
                <a:sym typeface="Calibri"/>
              </a:rPr>
              <a:t>Third</a:t>
            </a:r>
            <a:r>
              <a:rPr lang="en-IE" sz="3959" b="1" i="0" u="none" strike="noStrike" cap="none">
                <a:solidFill>
                  <a:schemeClr val="lt1"/>
                </a:solidFill>
                <a:latin typeface="Calibri"/>
                <a:ea typeface="Calibri"/>
                <a:cs typeface="Calibri"/>
                <a:sym typeface="Calibri"/>
              </a:rPr>
              <a:t> </a:t>
            </a:r>
            <a:r>
              <a:rPr lang="en-IE" sz="4410" b="0" i="0" u="none" strike="noStrike" cap="none">
                <a:solidFill>
                  <a:srgbClr val="337ED8"/>
                </a:solidFill>
                <a:latin typeface="Calibri"/>
                <a:ea typeface="Calibri"/>
                <a:cs typeface="Calibri"/>
                <a:sym typeface="Calibri"/>
              </a:rPr>
              <a:t>Language</a:t>
            </a:r>
            <a:r>
              <a:rPr lang="en-IE" sz="3959" b="1" i="0" u="none" strike="noStrike" cap="none">
                <a:solidFill>
                  <a:schemeClr val="lt1"/>
                </a:solidFill>
                <a:latin typeface="Calibri"/>
                <a:ea typeface="Calibri"/>
                <a:cs typeface="Calibri"/>
                <a:sym typeface="Calibri"/>
              </a:rPr>
              <a:t>: </a:t>
            </a:r>
            <a:endParaRPr sz="3959" b="0" i="0" u="none" strike="noStrike" cap="none">
              <a:solidFill>
                <a:schemeClr val="lt1"/>
              </a:solidFill>
              <a:latin typeface="Calibri"/>
              <a:ea typeface="Calibri"/>
              <a:cs typeface="Calibri"/>
              <a:sym typeface="Calibri"/>
            </a:endParaRPr>
          </a:p>
        </p:txBody>
      </p:sp>
      <p:sp>
        <p:nvSpPr>
          <p:cNvPr id="345" name="Google Shape;345;p48"/>
          <p:cNvSpPr/>
          <p:nvPr/>
        </p:nvSpPr>
        <p:spPr>
          <a:xfrm>
            <a:off x="289822" y="917314"/>
            <a:ext cx="4298931" cy="2648211"/>
          </a:xfrm>
          <a:prstGeom prst="rect">
            <a:avLst/>
          </a:prstGeom>
          <a:solidFill>
            <a:srgbClr val="2F5597">
              <a:alpha val="80000"/>
            </a:srgbClr>
          </a:solidFill>
          <a:ln w="9525" cap="flat" cmpd="sng">
            <a:solidFill>
              <a:srgbClr val="FABF8E"/>
            </a:solidFill>
            <a:prstDash val="solid"/>
            <a:round/>
            <a:headEnd type="none" w="sm" len="sm"/>
            <a:tailEnd type="none" w="sm" len="sm"/>
          </a:ln>
        </p:spPr>
        <p:txBody>
          <a:bodyPr spcFirstLastPara="1" wrap="square" lIns="91425" tIns="108000" rIns="91425" bIns="45700" anchor="t" anchorCtr="0">
            <a:noAutofit/>
          </a:bodyPr>
          <a:lstStyle/>
          <a:p>
            <a:pPr marL="87313" marR="0" lvl="0" indent="-11113" algn="l" rtl="0">
              <a:spcBef>
                <a:spcPts val="0"/>
              </a:spcBef>
              <a:spcAft>
                <a:spcPts val="0"/>
              </a:spcAft>
              <a:buNone/>
            </a:pPr>
            <a:r>
              <a:rPr lang="en-IE" sz="2700" b="0" i="0" u="none" strike="noStrike" cap="none">
                <a:solidFill>
                  <a:schemeClr val="lt1"/>
                </a:solidFill>
                <a:latin typeface="Calibri"/>
                <a:ea typeface="Calibri"/>
                <a:cs typeface="Calibri"/>
                <a:sym typeface="Calibri"/>
              </a:rPr>
              <a:t>UCC</a:t>
            </a:r>
            <a:endParaRPr/>
          </a:p>
          <a:p>
            <a:pPr marL="87313" marR="0" lvl="0" indent="-11113" algn="l" rtl="0">
              <a:spcBef>
                <a:spcPts val="0"/>
              </a:spcBef>
              <a:spcAft>
                <a:spcPts val="0"/>
              </a:spcAft>
              <a:buNone/>
            </a:pPr>
            <a:r>
              <a:rPr lang="en-IE" sz="2700" b="0" i="0" u="none" strike="noStrike" cap="none">
                <a:solidFill>
                  <a:schemeClr val="lt1"/>
                </a:solidFill>
                <a:latin typeface="Calibri"/>
                <a:ea typeface="Calibri"/>
                <a:cs typeface="Calibri"/>
                <a:sym typeface="Calibri"/>
              </a:rPr>
              <a:t>NUI Galway		       </a:t>
            </a:r>
            <a:endParaRPr/>
          </a:p>
          <a:p>
            <a:pPr marL="87313" marR="0" lvl="0" indent="-11113" algn="l" rtl="0">
              <a:spcBef>
                <a:spcPts val="0"/>
              </a:spcBef>
              <a:spcAft>
                <a:spcPts val="0"/>
              </a:spcAft>
              <a:buNone/>
            </a:pPr>
            <a:r>
              <a:rPr lang="en-IE" sz="2700" b="0" i="0" u="none" strike="noStrike" cap="none">
                <a:solidFill>
                  <a:schemeClr val="lt1"/>
                </a:solidFill>
                <a:latin typeface="Calibri"/>
                <a:ea typeface="Calibri"/>
                <a:cs typeface="Calibri"/>
                <a:sym typeface="Calibri"/>
              </a:rPr>
              <a:t>UCD			</a:t>
            </a:r>
            <a:endParaRPr/>
          </a:p>
          <a:p>
            <a:pPr marL="87313" marR="0" lvl="0" indent="-11113" algn="l" rtl="0">
              <a:spcBef>
                <a:spcPts val="0"/>
              </a:spcBef>
              <a:spcAft>
                <a:spcPts val="0"/>
              </a:spcAft>
              <a:buNone/>
            </a:pPr>
            <a:r>
              <a:rPr lang="en-IE" sz="2700" b="0" i="0" u="none" strike="noStrike" cap="none">
                <a:solidFill>
                  <a:schemeClr val="lt1"/>
                </a:solidFill>
                <a:latin typeface="Calibri"/>
                <a:ea typeface="Calibri"/>
                <a:cs typeface="Calibri"/>
                <a:sym typeface="Calibri"/>
              </a:rPr>
              <a:t>Maynooth University Royal College of Surgeons</a:t>
            </a:r>
            <a:endParaRPr/>
          </a:p>
        </p:txBody>
      </p:sp>
      <p:sp>
        <p:nvSpPr>
          <p:cNvPr id="346" name="Google Shape;346;p48"/>
          <p:cNvSpPr/>
          <p:nvPr/>
        </p:nvSpPr>
        <p:spPr>
          <a:xfrm>
            <a:off x="4747858" y="3311924"/>
            <a:ext cx="4237037" cy="3335135"/>
          </a:xfrm>
          <a:prstGeom prst="rect">
            <a:avLst/>
          </a:prstGeom>
          <a:solidFill>
            <a:srgbClr val="2F5597">
              <a:alpha val="89803"/>
            </a:srgbClr>
          </a:solidFill>
          <a:ln w="9525" cap="flat" cmpd="sng">
            <a:solidFill>
              <a:srgbClr val="FABF8E"/>
            </a:solidFill>
            <a:prstDash val="solid"/>
            <a:round/>
            <a:headEnd type="none" w="sm" len="sm"/>
            <a:tailEnd type="none" w="sm" len="sm"/>
          </a:ln>
        </p:spPr>
        <p:txBody>
          <a:bodyPr spcFirstLastPara="1" wrap="square" lIns="91425" tIns="72000" rIns="91425" bIns="45700" anchor="t" anchorCtr="0">
            <a:noAutofit/>
          </a:bodyPr>
          <a:lstStyle/>
          <a:p>
            <a:pPr marL="87313" marR="0" lvl="0" indent="-11113" algn="l" rtl="0">
              <a:spcBef>
                <a:spcPts val="0"/>
              </a:spcBef>
              <a:spcAft>
                <a:spcPts val="0"/>
              </a:spcAft>
              <a:buNone/>
            </a:pPr>
            <a:r>
              <a:rPr lang="en-IE" sz="2000" b="1" i="1" u="sng" strike="noStrike" cap="none">
                <a:solidFill>
                  <a:schemeClr val="lt1"/>
                </a:solidFill>
                <a:latin typeface="Calibri"/>
                <a:ea typeface="Calibri"/>
                <a:cs typeface="Calibri"/>
                <a:sym typeface="Calibri"/>
              </a:rPr>
              <a:t>For example:</a:t>
            </a:r>
            <a:endParaRPr/>
          </a:p>
          <a:p>
            <a:pPr marL="255588" marR="0" lvl="0" indent="-192088" algn="l" rtl="0">
              <a:spcBef>
                <a:spcPts val="0"/>
              </a:spcBef>
              <a:spcAft>
                <a:spcPts val="0"/>
              </a:spcAft>
              <a:buClr>
                <a:schemeClr val="lt1"/>
              </a:buClr>
              <a:buSzPts val="2700"/>
              <a:buFont typeface="Arial"/>
              <a:buChar char="•"/>
            </a:pPr>
            <a:r>
              <a:rPr lang="en-IE" sz="2700" b="0" i="0" u="none" strike="noStrike" cap="none">
                <a:solidFill>
                  <a:schemeClr val="lt1"/>
                </a:solidFill>
                <a:latin typeface="Calibri"/>
                <a:ea typeface="Calibri"/>
                <a:cs typeface="Calibri"/>
                <a:sym typeface="Calibri"/>
              </a:rPr>
              <a:t>European Studies</a:t>
            </a:r>
            <a:endParaRPr sz="2700" b="1" i="0" u="none" strike="noStrike" cap="none">
              <a:solidFill>
                <a:schemeClr val="lt1"/>
              </a:solidFill>
              <a:latin typeface="Calibri"/>
              <a:ea typeface="Calibri"/>
              <a:cs typeface="Calibri"/>
              <a:sym typeface="Calibri"/>
            </a:endParaRPr>
          </a:p>
          <a:p>
            <a:pPr marL="255588" marR="0" lvl="0" indent="-192088" algn="l" rtl="0">
              <a:spcBef>
                <a:spcPts val="0"/>
              </a:spcBef>
              <a:spcAft>
                <a:spcPts val="0"/>
              </a:spcAft>
              <a:buClr>
                <a:schemeClr val="lt1"/>
              </a:buClr>
              <a:buSzPts val="2700"/>
              <a:buFont typeface="Arial"/>
              <a:buChar char="•"/>
            </a:pPr>
            <a:r>
              <a:rPr lang="en-IE" sz="2700" b="0" i="0" u="none" strike="noStrike" cap="none">
                <a:solidFill>
                  <a:schemeClr val="lt1"/>
                </a:solidFill>
                <a:latin typeface="Calibri"/>
                <a:ea typeface="Calibri"/>
                <a:cs typeface="Calibri"/>
                <a:sym typeface="Calibri"/>
              </a:rPr>
              <a:t>Languages &amp; Marketing</a:t>
            </a:r>
            <a:endParaRPr sz="2700" b="1" i="0" u="none" strike="noStrike" cap="none">
              <a:solidFill>
                <a:schemeClr val="lt1"/>
              </a:solidFill>
              <a:latin typeface="Calibri"/>
              <a:ea typeface="Calibri"/>
              <a:cs typeface="Calibri"/>
              <a:sym typeface="Calibri"/>
            </a:endParaRPr>
          </a:p>
          <a:p>
            <a:pPr marL="255588" marR="0" lvl="0" indent="-192088" algn="l" rtl="0">
              <a:spcBef>
                <a:spcPts val="0"/>
              </a:spcBef>
              <a:spcAft>
                <a:spcPts val="0"/>
              </a:spcAft>
              <a:buClr>
                <a:schemeClr val="lt1"/>
              </a:buClr>
              <a:buSzPts val="2700"/>
              <a:buFont typeface="Arial"/>
              <a:buChar char="•"/>
            </a:pPr>
            <a:r>
              <a:rPr lang="en-IE" sz="2700" b="0" i="0" u="none" strike="noStrike" cap="none">
                <a:solidFill>
                  <a:schemeClr val="lt1"/>
                </a:solidFill>
                <a:latin typeface="Calibri"/>
                <a:ea typeface="Calibri"/>
                <a:cs typeface="Calibri"/>
                <a:sym typeface="Calibri"/>
              </a:rPr>
              <a:t>Hotel Management</a:t>
            </a:r>
            <a:endParaRPr sz="2700" b="1" i="0" u="none" strike="noStrike" cap="none">
              <a:solidFill>
                <a:schemeClr val="lt1"/>
              </a:solidFill>
              <a:latin typeface="Calibri"/>
              <a:ea typeface="Calibri"/>
              <a:cs typeface="Calibri"/>
              <a:sym typeface="Calibri"/>
            </a:endParaRPr>
          </a:p>
          <a:p>
            <a:pPr marL="255588" marR="0" lvl="0" indent="-192088" algn="l" rtl="0">
              <a:spcBef>
                <a:spcPts val="0"/>
              </a:spcBef>
              <a:spcAft>
                <a:spcPts val="0"/>
              </a:spcAft>
              <a:buClr>
                <a:schemeClr val="lt1"/>
              </a:buClr>
              <a:buSzPts val="2700"/>
              <a:buFont typeface="Arial"/>
              <a:buChar char="•"/>
            </a:pPr>
            <a:r>
              <a:rPr lang="en-IE" sz="2700" b="0" i="0" u="none" strike="noStrike" cap="none">
                <a:solidFill>
                  <a:schemeClr val="lt1"/>
                </a:solidFill>
                <a:latin typeface="Calibri"/>
                <a:ea typeface="Calibri"/>
                <a:cs typeface="Calibri"/>
                <a:sym typeface="Calibri"/>
              </a:rPr>
              <a:t>Languages &amp; International</a:t>
            </a:r>
            <a:endParaRPr/>
          </a:p>
          <a:p>
            <a:pPr marL="174625" marR="0" lvl="0" indent="-9525" algn="l" rtl="0">
              <a:spcBef>
                <a:spcPts val="0"/>
              </a:spcBef>
              <a:spcAft>
                <a:spcPts val="0"/>
              </a:spcAft>
              <a:buNone/>
            </a:pPr>
            <a:r>
              <a:rPr lang="en-IE" sz="2700" b="0" i="0" u="none" strike="noStrike" cap="none">
                <a:solidFill>
                  <a:schemeClr val="lt1"/>
                </a:solidFill>
                <a:latin typeface="Calibri"/>
                <a:ea typeface="Calibri"/>
                <a:cs typeface="Calibri"/>
                <a:sym typeface="Calibri"/>
              </a:rPr>
              <a:t> Tourism 	</a:t>
            </a:r>
            <a:endParaRPr/>
          </a:p>
        </p:txBody>
      </p:sp>
      <p:sp>
        <p:nvSpPr>
          <p:cNvPr id="347" name="Google Shape;347;p48"/>
          <p:cNvSpPr/>
          <p:nvPr/>
        </p:nvSpPr>
        <p:spPr>
          <a:xfrm>
            <a:off x="4732338" y="917775"/>
            <a:ext cx="4237037" cy="2246312"/>
          </a:xfrm>
          <a:prstGeom prst="rect">
            <a:avLst/>
          </a:prstGeom>
          <a:solidFill>
            <a:srgbClr val="2F5597"/>
          </a:solidFill>
          <a:ln w="9525" cap="flat" cmpd="sng">
            <a:solidFill>
              <a:srgbClr val="FABF8E"/>
            </a:solidFill>
            <a:prstDash val="solid"/>
            <a:round/>
            <a:headEnd type="none" w="sm" len="sm"/>
            <a:tailEnd type="none" w="sm" len="sm"/>
          </a:ln>
        </p:spPr>
        <p:txBody>
          <a:bodyPr spcFirstLastPara="1" wrap="square" lIns="91425" tIns="45700" rIns="91425" bIns="45700" anchor="t" anchorCtr="0">
            <a:noAutofit/>
          </a:bodyPr>
          <a:lstStyle/>
          <a:p>
            <a:pPr marL="87313" marR="0" lvl="0" indent="-11113" algn="l" rtl="0">
              <a:spcBef>
                <a:spcPts val="0"/>
              </a:spcBef>
              <a:spcAft>
                <a:spcPts val="0"/>
              </a:spcAft>
              <a:buNone/>
            </a:pPr>
            <a:endParaRPr sz="2800" b="0" i="0" u="none" strike="noStrike" cap="none" dirty="0">
              <a:solidFill>
                <a:schemeClr val="lt1"/>
              </a:solidFill>
              <a:latin typeface="Arial"/>
              <a:ea typeface="Arial"/>
              <a:cs typeface="Arial"/>
              <a:sym typeface="Arial"/>
            </a:endParaRPr>
          </a:p>
          <a:p>
            <a:pPr marL="261938" marR="0" lvl="0" indent="-7938" algn="l" rtl="0">
              <a:spcBef>
                <a:spcPts val="0"/>
              </a:spcBef>
              <a:spcAft>
                <a:spcPts val="0"/>
              </a:spcAft>
              <a:buNone/>
            </a:pPr>
            <a:r>
              <a:rPr lang="en-IE" sz="2800" b="0" i="0" u="none" strike="noStrike" cap="none" dirty="0">
                <a:solidFill>
                  <a:schemeClr val="lt1"/>
                </a:solidFill>
                <a:latin typeface="Calibri"/>
                <a:ea typeface="Calibri"/>
                <a:cs typeface="Calibri"/>
                <a:sym typeface="Calibri"/>
              </a:rPr>
              <a:t>All require a </a:t>
            </a:r>
            <a:r>
              <a:rPr lang="en-IE" sz="2800" b="1" i="0" u="none" strike="noStrike" cap="none" dirty="0">
                <a:solidFill>
                  <a:schemeClr val="lt1"/>
                </a:solidFill>
                <a:latin typeface="Calibri"/>
                <a:ea typeface="Calibri"/>
                <a:cs typeface="Calibri"/>
                <a:sym typeface="Calibri"/>
              </a:rPr>
              <a:t>pass</a:t>
            </a:r>
            <a:r>
              <a:rPr lang="en-IE" sz="2800" b="0" i="0" u="none" strike="noStrike" cap="none" dirty="0">
                <a:solidFill>
                  <a:schemeClr val="lt1"/>
                </a:solidFill>
                <a:latin typeface="Calibri"/>
                <a:ea typeface="Calibri"/>
                <a:cs typeface="Calibri"/>
                <a:sym typeface="Calibri"/>
              </a:rPr>
              <a:t> in a third language for </a:t>
            </a:r>
            <a:r>
              <a:rPr lang="en-IE" sz="2800" b="1" i="0" u="sng" strike="noStrike" cap="none" dirty="0">
                <a:solidFill>
                  <a:schemeClr val="lt1"/>
                </a:solidFill>
                <a:latin typeface="Calibri"/>
                <a:ea typeface="Calibri"/>
                <a:cs typeface="Calibri"/>
                <a:sym typeface="Calibri"/>
              </a:rPr>
              <a:t>most</a:t>
            </a:r>
            <a:r>
              <a:rPr lang="en-IE" sz="2800" b="1" i="0" u="none" strike="noStrike" cap="none" dirty="0">
                <a:solidFill>
                  <a:schemeClr val="lt1"/>
                </a:solidFill>
                <a:latin typeface="Calibri"/>
                <a:ea typeface="Calibri"/>
                <a:cs typeface="Calibri"/>
                <a:sym typeface="Calibri"/>
              </a:rPr>
              <a:t> </a:t>
            </a:r>
            <a:r>
              <a:rPr lang="en-IE" sz="2800" b="0" i="0" u="none" strike="noStrike" cap="none" dirty="0">
                <a:solidFill>
                  <a:schemeClr val="lt1"/>
                </a:solidFill>
                <a:latin typeface="Calibri"/>
                <a:ea typeface="Calibri"/>
                <a:cs typeface="Calibri"/>
                <a:sym typeface="Calibri"/>
              </a:rPr>
              <a:t>of their courses</a:t>
            </a:r>
            <a:r>
              <a:rPr lang="en-IE" sz="2800" dirty="0">
                <a:solidFill>
                  <a:schemeClr val="lt1"/>
                </a:solidFill>
                <a:latin typeface="Calibri"/>
                <a:ea typeface="Calibri"/>
                <a:cs typeface="Calibri"/>
                <a:sym typeface="Calibri"/>
              </a:rPr>
              <a:t> </a:t>
            </a:r>
            <a:r>
              <a:rPr lang="en-IE" sz="2800" dirty="0" err="1">
                <a:solidFill>
                  <a:schemeClr val="lt1"/>
                </a:solidFill>
                <a:latin typeface="Calibri"/>
                <a:ea typeface="Calibri"/>
                <a:cs typeface="Calibri"/>
                <a:sym typeface="Calibri"/>
              </a:rPr>
              <a:t>eg</a:t>
            </a:r>
            <a:r>
              <a:rPr lang="en-IE" sz="2800" dirty="0">
                <a:solidFill>
                  <a:schemeClr val="lt1"/>
                </a:solidFill>
                <a:latin typeface="Calibri"/>
                <a:ea typeface="Calibri"/>
                <a:cs typeface="Calibri"/>
                <a:sym typeface="Calibri"/>
              </a:rPr>
              <a:t> O6</a:t>
            </a:r>
            <a:endParaRPr dirty="0"/>
          </a:p>
          <a:p>
            <a:pPr marL="363538" marR="0" lvl="0" indent="-109538" algn="l" rtl="0">
              <a:spcBef>
                <a:spcPts val="0"/>
              </a:spcBef>
              <a:spcAft>
                <a:spcPts val="0"/>
              </a:spcAft>
              <a:buClr>
                <a:schemeClr val="dk1"/>
              </a:buClr>
              <a:buSzPts val="2800"/>
              <a:buFont typeface="Arial"/>
              <a:buNone/>
            </a:pPr>
            <a:endParaRPr sz="2800" b="0" i="0" u="none" strike="noStrike" cap="none" dirty="0">
              <a:solidFill>
                <a:schemeClr val="lt1"/>
              </a:solidFill>
              <a:latin typeface="Arial"/>
              <a:ea typeface="Arial"/>
              <a:cs typeface="Arial"/>
              <a:sym typeface="Arial"/>
            </a:endParaRPr>
          </a:p>
        </p:txBody>
      </p:sp>
      <p:sp>
        <p:nvSpPr>
          <p:cNvPr id="348" name="Google Shape;348;p48"/>
          <p:cNvSpPr/>
          <p:nvPr/>
        </p:nvSpPr>
        <p:spPr>
          <a:xfrm>
            <a:off x="289822" y="3937305"/>
            <a:ext cx="4230688" cy="2677656"/>
          </a:xfrm>
          <a:prstGeom prst="rect">
            <a:avLst/>
          </a:prstGeom>
          <a:solidFill>
            <a:srgbClr val="2F5597"/>
          </a:solidFill>
          <a:ln w="9525" cap="flat" cmpd="sng">
            <a:solidFill>
              <a:srgbClr val="FABF8E"/>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2800" b="0" i="0" u="none" strike="noStrike" cap="none">
              <a:solidFill>
                <a:schemeClr val="lt1"/>
              </a:solidFill>
              <a:latin typeface="Arial"/>
              <a:ea typeface="Arial"/>
              <a:cs typeface="Arial"/>
              <a:sym typeface="Arial"/>
            </a:endParaRPr>
          </a:p>
          <a:p>
            <a:pPr marL="88900" marR="0" lvl="0" indent="0" algn="l" rtl="0">
              <a:spcBef>
                <a:spcPts val="0"/>
              </a:spcBef>
              <a:spcAft>
                <a:spcPts val="0"/>
              </a:spcAft>
              <a:buNone/>
            </a:pPr>
            <a:r>
              <a:rPr lang="en-IE" sz="2800" b="0" i="0" u="none" strike="noStrike" cap="none">
                <a:solidFill>
                  <a:schemeClr val="lt1"/>
                </a:solidFill>
                <a:latin typeface="Calibri"/>
                <a:ea typeface="Calibri"/>
                <a:cs typeface="Calibri"/>
                <a:sym typeface="Calibri"/>
              </a:rPr>
              <a:t>Other colleges require it for certain courses with a large language component.</a:t>
            </a:r>
            <a:endParaRPr/>
          </a:p>
          <a:p>
            <a:pPr marL="0" marR="0" lvl="0" indent="0" algn="l" rtl="0">
              <a:spcBef>
                <a:spcPts val="0"/>
              </a:spcBef>
              <a:spcAft>
                <a:spcPts val="0"/>
              </a:spcAft>
              <a:buNone/>
            </a:pPr>
            <a:r>
              <a:rPr lang="en-IE" sz="2800" b="0" i="0" u="none" strike="noStrike" cap="none">
                <a:solidFill>
                  <a:schemeClr val="lt1"/>
                </a:solidFill>
                <a:latin typeface="Arial"/>
                <a:ea typeface="Arial"/>
                <a:cs typeface="Arial"/>
                <a:sym typeface="Arial"/>
              </a:rPr>
              <a:t> </a:t>
            </a:r>
            <a:endParaRPr sz="2800" b="0" i="0" u="none" strike="noStrike" cap="none">
              <a:solidFill>
                <a:schemeClr val="dk1"/>
              </a:solidFill>
              <a:latin typeface="Arial"/>
              <a:ea typeface="Arial"/>
              <a:cs typeface="Arial"/>
              <a:sym typeface="Arial"/>
            </a:endParaRPr>
          </a:p>
        </p:txBody>
      </p:sp>
      <p:cxnSp>
        <p:nvCxnSpPr>
          <p:cNvPr id="349" name="Google Shape;349;p48"/>
          <p:cNvCxnSpPr>
            <a:stCxn id="345" idx="3"/>
          </p:cNvCxnSpPr>
          <p:nvPr/>
        </p:nvCxnSpPr>
        <p:spPr>
          <a:xfrm rot="10800000" flipH="1">
            <a:off x="4588753" y="2033219"/>
            <a:ext cx="99900" cy="208200"/>
          </a:xfrm>
          <a:prstGeom prst="straightConnector1">
            <a:avLst/>
          </a:prstGeom>
          <a:noFill/>
          <a:ln w="76200" cap="flat" cmpd="sng">
            <a:solidFill>
              <a:srgbClr val="C00000"/>
            </a:solidFill>
            <a:prstDash val="solid"/>
            <a:round/>
            <a:headEnd type="none" w="sm" len="sm"/>
            <a:tailEnd type="none" w="sm" len="sm"/>
          </a:ln>
        </p:spPr>
      </p:cxnSp>
      <p:cxnSp>
        <p:nvCxnSpPr>
          <p:cNvPr id="350" name="Google Shape;350;p48"/>
          <p:cNvCxnSpPr/>
          <p:nvPr/>
        </p:nvCxnSpPr>
        <p:spPr>
          <a:xfrm>
            <a:off x="4564063" y="5441950"/>
            <a:ext cx="160337" cy="0"/>
          </a:xfrm>
          <a:prstGeom prst="straightConnector1">
            <a:avLst/>
          </a:prstGeom>
          <a:noFill/>
          <a:ln w="76200" cap="flat" cmpd="sng">
            <a:solidFill>
              <a:srgbClr val="C00000"/>
            </a:solidFill>
            <a:prstDash val="solid"/>
            <a:round/>
            <a:headEnd type="none" w="sm" len="sm"/>
            <a:tailEnd type="none" w="sm" len="sm"/>
          </a:ln>
        </p:spPr>
      </p:cxnSp>
      <p:pic>
        <p:nvPicPr>
          <p:cNvPr id="351" name="Google Shape;351;p48"/>
          <p:cNvPicPr preferRelativeResize="0"/>
          <p:nvPr/>
        </p:nvPicPr>
        <p:blipFill rotWithShape="1">
          <a:blip r:embed="rId4">
            <a:alphaModFix/>
          </a:blip>
          <a:srcRect l="8263" t="6771" r="13775" b="10373"/>
          <a:stretch/>
        </p:blipFill>
        <p:spPr>
          <a:xfrm>
            <a:off x="1" y="0"/>
            <a:ext cx="1538958" cy="359109"/>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55"/>
        <p:cNvGrpSpPr/>
        <p:nvPr/>
      </p:nvGrpSpPr>
      <p:grpSpPr>
        <a:xfrm>
          <a:off x="0" y="0"/>
          <a:ext cx="0" cy="0"/>
          <a:chOff x="0" y="0"/>
          <a:chExt cx="0" cy="0"/>
        </a:xfrm>
      </p:grpSpPr>
      <p:pic>
        <p:nvPicPr>
          <p:cNvPr id="356" name="Google Shape;356;p49" descr="http://www.hillcrestbc.com/files/Flags1-v-kr.jpg"/>
          <p:cNvPicPr preferRelativeResize="0"/>
          <p:nvPr/>
        </p:nvPicPr>
        <p:blipFill rotWithShape="1">
          <a:blip r:embed="rId3">
            <a:alphaModFix/>
          </a:blip>
          <a:srcRect l="14529" t="9013" r="14672" b="13643"/>
          <a:stretch/>
        </p:blipFill>
        <p:spPr>
          <a:xfrm>
            <a:off x="1744577" y="613748"/>
            <a:ext cx="5951432" cy="6167656"/>
          </a:xfrm>
          <a:prstGeom prst="rect">
            <a:avLst/>
          </a:prstGeom>
          <a:solidFill>
            <a:srgbClr val="548235"/>
          </a:solidFill>
          <a:ln>
            <a:noFill/>
          </a:ln>
        </p:spPr>
      </p:pic>
      <p:sp>
        <p:nvSpPr>
          <p:cNvPr id="357" name="Google Shape;357;p49"/>
          <p:cNvSpPr/>
          <p:nvPr/>
        </p:nvSpPr>
        <p:spPr>
          <a:xfrm>
            <a:off x="377791" y="1659288"/>
            <a:ext cx="8388300" cy="3539400"/>
          </a:xfrm>
          <a:prstGeom prst="rect">
            <a:avLst/>
          </a:prstGeom>
          <a:solidFill>
            <a:srgbClr val="00B050">
              <a:alpha val="94901"/>
            </a:srgbClr>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87312" marR="0" lvl="0" indent="-11111" algn="l" rtl="0">
              <a:spcBef>
                <a:spcPts val="0"/>
              </a:spcBef>
              <a:spcAft>
                <a:spcPts val="0"/>
              </a:spcAft>
              <a:buNone/>
            </a:pPr>
            <a:r>
              <a:rPr lang="en-IE" sz="2800" b="0" i="0" u="none" strike="noStrike" cap="none" dirty="0">
                <a:solidFill>
                  <a:schemeClr val="lt1"/>
                </a:solidFill>
                <a:latin typeface="Calibri"/>
                <a:ea typeface="Calibri"/>
                <a:cs typeface="Calibri"/>
                <a:sym typeface="Calibri"/>
              </a:rPr>
              <a:t>Entry to the Cadetships in the Defence Forces requires a third Language. </a:t>
            </a:r>
            <a:endParaRPr dirty="0">
              <a:solidFill>
                <a:schemeClr val="lt1"/>
              </a:solidFill>
            </a:endParaRPr>
          </a:p>
          <a:p>
            <a:pPr marL="87312" marR="0" lvl="0" indent="-11111" algn="l" rtl="0">
              <a:spcBef>
                <a:spcPts val="0"/>
              </a:spcBef>
              <a:spcAft>
                <a:spcPts val="0"/>
              </a:spcAft>
              <a:buNone/>
            </a:pPr>
            <a:endParaRPr sz="2800" b="0" i="0" u="none" strike="noStrike" cap="none" dirty="0">
              <a:solidFill>
                <a:schemeClr val="lt1"/>
              </a:solidFill>
              <a:latin typeface="Calibri"/>
              <a:ea typeface="Calibri"/>
              <a:cs typeface="Calibri"/>
              <a:sym typeface="Calibri"/>
            </a:endParaRPr>
          </a:p>
          <a:p>
            <a:pPr marL="87312" marR="0" lvl="0" indent="-11111" algn="l" rtl="0">
              <a:spcBef>
                <a:spcPts val="0"/>
              </a:spcBef>
              <a:spcAft>
                <a:spcPts val="0"/>
              </a:spcAft>
              <a:buNone/>
            </a:pPr>
            <a:r>
              <a:rPr lang="en-IE" sz="2800" b="0" i="0" u="none" strike="noStrike" cap="none" dirty="0">
                <a:solidFill>
                  <a:schemeClr val="lt1"/>
                </a:solidFill>
                <a:latin typeface="Calibri"/>
                <a:ea typeface="Calibri"/>
                <a:cs typeface="Calibri"/>
                <a:sym typeface="Calibri"/>
              </a:rPr>
              <a:t>NCAD require a third language or Art.</a:t>
            </a:r>
            <a:endParaRPr dirty="0">
              <a:solidFill>
                <a:schemeClr val="lt1"/>
              </a:solidFill>
            </a:endParaRPr>
          </a:p>
          <a:p>
            <a:pPr marL="87312" marR="0" lvl="0" indent="-11111" algn="l" rtl="0">
              <a:spcBef>
                <a:spcPts val="0"/>
              </a:spcBef>
              <a:spcAft>
                <a:spcPts val="0"/>
              </a:spcAft>
              <a:buNone/>
            </a:pPr>
            <a:endParaRPr sz="2800" b="0" i="0" u="none" strike="noStrike" cap="none" dirty="0">
              <a:solidFill>
                <a:schemeClr val="lt1"/>
              </a:solidFill>
              <a:latin typeface="Calibri"/>
              <a:ea typeface="Calibri"/>
              <a:cs typeface="Calibri"/>
              <a:sym typeface="Calibri"/>
            </a:endParaRPr>
          </a:p>
          <a:p>
            <a:pPr marL="87313" marR="0" lvl="0" indent="-11113" algn="l" rtl="0">
              <a:spcBef>
                <a:spcPts val="0"/>
              </a:spcBef>
              <a:spcAft>
                <a:spcPts val="0"/>
              </a:spcAft>
              <a:buNone/>
            </a:pPr>
            <a:r>
              <a:rPr lang="en-IE" sz="2800" b="0" i="0" u="none" strike="noStrike" cap="none" dirty="0">
                <a:solidFill>
                  <a:schemeClr val="lt1"/>
                </a:solidFill>
                <a:latin typeface="Calibri"/>
                <a:ea typeface="Calibri"/>
                <a:cs typeface="Calibri"/>
                <a:sym typeface="Calibri"/>
              </a:rPr>
              <a:t>Many science &amp; engineering courses include for example, Technical French or German, from scratch .</a:t>
            </a:r>
            <a:r>
              <a:rPr lang="en-IE" sz="2800" b="0" i="0" u="none" strike="noStrike" cap="none" dirty="0">
                <a:solidFill>
                  <a:schemeClr val="dk1"/>
                </a:solidFill>
                <a:latin typeface="Calibri"/>
                <a:ea typeface="Calibri"/>
                <a:cs typeface="Calibri"/>
                <a:sym typeface="Calibri"/>
              </a:rPr>
              <a:t> </a:t>
            </a:r>
            <a:endParaRPr dirty="0"/>
          </a:p>
        </p:txBody>
      </p:sp>
      <p:sp>
        <p:nvSpPr>
          <p:cNvPr id="358" name="Google Shape;358;p49"/>
          <p:cNvSpPr txBox="1">
            <a:spLocks noGrp="1"/>
          </p:cNvSpPr>
          <p:nvPr>
            <p:ph type="title"/>
          </p:nvPr>
        </p:nvSpPr>
        <p:spPr>
          <a:xfrm>
            <a:off x="2133600" y="0"/>
            <a:ext cx="5195888" cy="725488"/>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IE" sz="4410" b="0" i="0" u="none" strike="noStrike" cap="none">
                <a:solidFill>
                  <a:schemeClr val="dk1"/>
                </a:solidFill>
                <a:latin typeface="Calibri"/>
                <a:ea typeface="Calibri"/>
                <a:cs typeface="Calibri"/>
                <a:sym typeface="Calibri"/>
              </a:rPr>
              <a:t>Third</a:t>
            </a:r>
            <a:r>
              <a:rPr lang="en-IE" sz="3959" b="1" i="0" u="none" strike="noStrike" cap="none">
                <a:solidFill>
                  <a:schemeClr val="dk1"/>
                </a:solidFill>
                <a:latin typeface="Calibri"/>
                <a:ea typeface="Calibri"/>
                <a:cs typeface="Calibri"/>
                <a:sym typeface="Calibri"/>
              </a:rPr>
              <a:t> </a:t>
            </a:r>
            <a:r>
              <a:rPr lang="en-IE" sz="4410" b="0" i="0" u="none" strike="noStrike" cap="none">
                <a:solidFill>
                  <a:schemeClr val="dk1"/>
                </a:solidFill>
                <a:latin typeface="Calibri"/>
                <a:ea typeface="Calibri"/>
                <a:cs typeface="Calibri"/>
                <a:sym typeface="Calibri"/>
              </a:rPr>
              <a:t>Language</a:t>
            </a:r>
            <a:r>
              <a:rPr lang="en-IE" sz="3959" b="1" i="0" u="none" strike="noStrike" cap="none">
                <a:solidFill>
                  <a:schemeClr val="lt1"/>
                </a:solidFill>
                <a:latin typeface="Calibri"/>
                <a:ea typeface="Calibri"/>
                <a:cs typeface="Calibri"/>
                <a:sym typeface="Calibri"/>
              </a:rPr>
              <a:t>: </a:t>
            </a:r>
            <a:endParaRPr sz="3959" b="0" i="0" u="none" strike="noStrike" cap="none">
              <a:solidFill>
                <a:schemeClr val="lt1"/>
              </a:solidFill>
              <a:latin typeface="Calibri"/>
              <a:ea typeface="Calibri"/>
              <a:cs typeface="Calibri"/>
              <a:sym typeface="Calibri"/>
            </a:endParaRPr>
          </a:p>
        </p:txBody>
      </p:sp>
      <p:pic>
        <p:nvPicPr>
          <p:cNvPr id="359" name="Google Shape;359;p49"/>
          <p:cNvPicPr preferRelativeResize="0"/>
          <p:nvPr/>
        </p:nvPicPr>
        <p:blipFill rotWithShape="1">
          <a:blip r:embed="rId4">
            <a:alphaModFix/>
          </a:blip>
          <a:srcRect l="8263" t="6771" r="13775" b="10373"/>
          <a:stretch/>
        </p:blipFill>
        <p:spPr>
          <a:xfrm>
            <a:off x="1" y="0"/>
            <a:ext cx="1538958" cy="359109"/>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63"/>
        <p:cNvGrpSpPr/>
        <p:nvPr/>
      </p:nvGrpSpPr>
      <p:grpSpPr>
        <a:xfrm>
          <a:off x="0" y="0"/>
          <a:ext cx="0" cy="0"/>
          <a:chOff x="0" y="0"/>
          <a:chExt cx="0" cy="0"/>
        </a:xfrm>
      </p:grpSpPr>
      <p:pic>
        <p:nvPicPr>
          <p:cNvPr id="364" name="Google Shape;364;p50"/>
          <p:cNvPicPr preferRelativeResize="0"/>
          <p:nvPr/>
        </p:nvPicPr>
        <p:blipFill/>
        <p:spPr>
          <a:xfrm>
            <a:off x="0" y="696925"/>
            <a:ext cx="9143997" cy="6161075"/>
          </a:xfrm>
          <a:prstGeom prst="rect">
            <a:avLst/>
          </a:prstGeom>
          <a:noFill/>
          <a:ln w="9525" cap="flat" cmpd="sng">
            <a:solidFill>
              <a:srgbClr val="0F243E"/>
            </a:solidFill>
            <a:prstDash val="solid"/>
            <a:round/>
            <a:headEnd type="none" w="sm" len="sm"/>
            <a:tailEnd type="none" w="sm" len="sm"/>
          </a:ln>
        </p:spPr>
      </p:pic>
      <p:sp>
        <p:nvSpPr>
          <p:cNvPr id="365" name="Google Shape;365;p50"/>
          <p:cNvSpPr txBox="1">
            <a:spLocks noGrp="1"/>
          </p:cNvSpPr>
          <p:nvPr>
            <p:ph type="body" idx="1"/>
          </p:nvPr>
        </p:nvSpPr>
        <p:spPr>
          <a:xfrm>
            <a:off x="499542" y="1265834"/>
            <a:ext cx="3709987" cy="1954212"/>
          </a:xfrm>
          <a:prstGeom prst="rect">
            <a:avLst/>
          </a:prstGeom>
          <a:solidFill>
            <a:srgbClr val="E0E0DD">
              <a:alpha val="57647"/>
            </a:srgbClr>
          </a:solidFill>
          <a:ln w="9525" cap="flat" cmpd="sng">
            <a:solidFill>
              <a:srgbClr val="0F243E"/>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2600"/>
              <a:buFont typeface="Arial"/>
              <a:buNone/>
            </a:pPr>
            <a:r>
              <a:rPr lang="en-IE" sz="2600" b="0" i="0" u="none" strike="noStrike" cap="none" dirty="0">
                <a:solidFill>
                  <a:schemeClr val="dk1"/>
                </a:solidFill>
                <a:latin typeface="Calibri"/>
                <a:ea typeface="Calibri"/>
                <a:cs typeface="Calibri"/>
                <a:sym typeface="Calibri"/>
              </a:rPr>
              <a:t>Trinity College</a:t>
            </a:r>
            <a:endParaRPr dirty="0"/>
          </a:p>
          <a:p>
            <a:pPr marL="0" marR="0" lvl="0" indent="0" algn="l" rtl="0">
              <a:lnSpc>
                <a:spcPct val="100000"/>
              </a:lnSpc>
              <a:spcBef>
                <a:spcPts val="520"/>
              </a:spcBef>
              <a:spcAft>
                <a:spcPts val="0"/>
              </a:spcAft>
              <a:buClr>
                <a:schemeClr val="dk1"/>
              </a:buClr>
              <a:buSzPts val="2600"/>
              <a:buFont typeface="Arial"/>
              <a:buNone/>
            </a:pPr>
            <a:r>
              <a:rPr lang="en-IE" sz="2600" b="0" i="0" u="none" strike="noStrike" cap="none" dirty="0">
                <a:solidFill>
                  <a:schemeClr val="dk1"/>
                </a:solidFill>
                <a:latin typeface="Calibri"/>
                <a:ea typeface="Calibri"/>
                <a:cs typeface="Calibri"/>
                <a:sym typeface="Calibri"/>
              </a:rPr>
              <a:t>University of Limerick</a:t>
            </a:r>
            <a:endParaRPr dirty="0"/>
          </a:p>
          <a:p>
            <a:pPr marL="0" marR="0" lvl="0" indent="0" algn="l" rtl="0">
              <a:lnSpc>
                <a:spcPct val="100000"/>
              </a:lnSpc>
              <a:spcBef>
                <a:spcPts val="520"/>
              </a:spcBef>
              <a:spcAft>
                <a:spcPts val="0"/>
              </a:spcAft>
              <a:buClr>
                <a:schemeClr val="dk1"/>
              </a:buClr>
              <a:buSzPts val="2600"/>
              <a:buFont typeface="Arial"/>
              <a:buNone/>
            </a:pPr>
            <a:r>
              <a:rPr lang="en-IE" sz="2600" b="0" i="0" u="none" strike="noStrike" cap="none" dirty="0">
                <a:solidFill>
                  <a:schemeClr val="dk1"/>
                </a:solidFill>
                <a:latin typeface="Calibri"/>
                <a:ea typeface="Calibri"/>
                <a:cs typeface="Calibri"/>
                <a:sym typeface="Calibri"/>
              </a:rPr>
              <a:t>D.C.U.		</a:t>
            </a:r>
            <a:endParaRPr dirty="0"/>
          </a:p>
          <a:p>
            <a:pPr marL="0" marR="0" lvl="0" indent="0" algn="l" rtl="0">
              <a:lnSpc>
                <a:spcPct val="100000"/>
              </a:lnSpc>
              <a:spcBef>
                <a:spcPts val="520"/>
              </a:spcBef>
              <a:spcAft>
                <a:spcPts val="0"/>
              </a:spcAft>
              <a:buClr>
                <a:schemeClr val="dk1"/>
              </a:buClr>
              <a:buSzPts val="2600"/>
              <a:buFont typeface="Arial"/>
              <a:buNone/>
            </a:pPr>
            <a:r>
              <a:rPr lang="en-IE" sz="2600" b="0" i="0" u="none" strike="noStrike" cap="none" dirty="0">
                <a:solidFill>
                  <a:schemeClr val="dk1"/>
                </a:solidFill>
                <a:latin typeface="Calibri"/>
                <a:ea typeface="Calibri"/>
                <a:cs typeface="Calibri"/>
                <a:sym typeface="Calibri"/>
              </a:rPr>
              <a:t>Institutes of Technology</a:t>
            </a:r>
            <a:endParaRPr dirty="0"/>
          </a:p>
        </p:txBody>
      </p:sp>
      <p:sp>
        <p:nvSpPr>
          <p:cNvPr id="366" name="Google Shape;366;p50"/>
          <p:cNvSpPr txBox="1"/>
          <p:nvPr/>
        </p:nvSpPr>
        <p:spPr>
          <a:xfrm>
            <a:off x="1785938" y="0"/>
            <a:ext cx="5543550" cy="696913"/>
          </a:xfrm>
          <a:prstGeom prst="rect">
            <a:avLst/>
          </a:prstGeom>
          <a:no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Clr>
                <a:srgbClr val="337ED8"/>
              </a:buClr>
              <a:buSzPts val="4777"/>
              <a:buFont typeface="Calibri"/>
              <a:buNone/>
            </a:pPr>
            <a:r>
              <a:rPr lang="en-IE" sz="4777" b="0" i="0" u="none" strike="noStrike" cap="none">
                <a:solidFill>
                  <a:srgbClr val="337ED8"/>
                </a:solidFill>
                <a:latin typeface="Calibri"/>
                <a:ea typeface="Calibri"/>
                <a:cs typeface="Calibri"/>
                <a:sym typeface="Calibri"/>
              </a:rPr>
              <a:t>Third</a:t>
            </a:r>
            <a:r>
              <a:rPr lang="en-IE" sz="4290" b="1" i="0" u="none" strike="noStrike" cap="none">
                <a:solidFill>
                  <a:schemeClr val="lt1"/>
                </a:solidFill>
                <a:latin typeface="Calibri"/>
                <a:ea typeface="Calibri"/>
                <a:cs typeface="Calibri"/>
                <a:sym typeface="Calibri"/>
              </a:rPr>
              <a:t> </a:t>
            </a:r>
            <a:r>
              <a:rPr lang="en-IE" sz="4777" b="0" i="0" u="none" strike="noStrike" cap="none">
                <a:solidFill>
                  <a:srgbClr val="337ED8"/>
                </a:solidFill>
                <a:latin typeface="Calibri"/>
                <a:ea typeface="Calibri"/>
                <a:cs typeface="Calibri"/>
                <a:sym typeface="Calibri"/>
              </a:rPr>
              <a:t>Language</a:t>
            </a:r>
            <a:r>
              <a:rPr lang="en-IE" sz="4290" b="1" i="0" u="none" strike="noStrike" cap="none">
                <a:solidFill>
                  <a:schemeClr val="lt1"/>
                </a:solidFill>
                <a:latin typeface="Calibri"/>
                <a:ea typeface="Calibri"/>
                <a:cs typeface="Calibri"/>
                <a:sym typeface="Calibri"/>
              </a:rPr>
              <a:t>: </a:t>
            </a:r>
            <a:endParaRPr sz="4290" b="0" i="0" u="none" strike="noStrike" cap="none">
              <a:solidFill>
                <a:schemeClr val="lt1"/>
              </a:solidFill>
              <a:latin typeface="Calibri"/>
              <a:ea typeface="Calibri"/>
              <a:cs typeface="Calibri"/>
              <a:sym typeface="Calibri"/>
            </a:endParaRPr>
          </a:p>
        </p:txBody>
      </p:sp>
      <p:sp>
        <p:nvSpPr>
          <p:cNvPr id="367" name="Google Shape;367;p50"/>
          <p:cNvSpPr/>
          <p:nvPr/>
        </p:nvSpPr>
        <p:spPr>
          <a:xfrm>
            <a:off x="268508" y="778668"/>
            <a:ext cx="6487673" cy="415498"/>
          </a:xfrm>
          <a:prstGeom prst="rect">
            <a:avLst/>
          </a:prstGeom>
          <a:noFill/>
          <a:ln>
            <a:noFill/>
          </a:ln>
        </p:spPr>
        <p:txBody>
          <a:bodyPr spcFirstLastPara="1" wrap="square" lIns="91425" tIns="45700" rIns="91425" bIns="45700" anchor="t" anchorCtr="0">
            <a:noAutofit/>
          </a:bodyPr>
          <a:lstStyle/>
          <a:p>
            <a:pPr marL="0" marR="0" lvl="0" indent="0" algn="ctr" rtl="0">
              <a:lnSpc>
                <a:spcPct val="70000"/>
              </a:lnSpc>
              <a:spcBef>
                <a:spcPts val="0"/>
              </a:spcBef>
              <a:spcAft>
                <a:spcPts val="0"/>
              </a:spcAft>
              <a:buNone/>
            </a:pPr>
            <a:r>
              <a:rPr lang="en-IE" sz="3000" b="1" i="1" u="sng" strike="noStrike" cap="none">
                <a:solidFill>
                  <a:schemeClr val="dk1"/>
                </a:solidFill>
                <a:latin typeface="Calibri"/>
                <a:ea typeface="Calibri"/>
                <a:cs typeface="Calibri"/>
                <a:sym typeface="Calibri"/>
              </a:rPr>
              <a:t>NO</a:t>
            </a:r>
            <a:r>
              <a:rPr lang="en-IE" sz="3000" b="1" i="0" u="sng" strike="noStrike" cap="none">
                <a:solidFill>
                  <a:schemeClr val="dk1"/>
                </a:solidFill>
                <a:latin typeface="Calibri"/>
                <a:ea typeface="Calibri"/>
                <a:cs typeface="Calibri"/>
                <a:sym typeface="Calibri"/>
              </a:rPr>
              <a:t> third language is required for</a:t>
            </a:r>
            <a:r>
              <a:rPr lang="en-IE" sz="3000" b="0" i="0" u="sng" strike="noStrike" cap="none">
                <a:solidFill>
                  <a:schemeClr val="dk1"/>
                </a:solidFill>
                <a:latin typeface="Arial"/>
                <a:ea typeface="Arial"/>
                <a:cs typeface="Arial"/>
                <a:sym typeface="Arial"/>
              </a:rPr>
              <a:t>: </a:t>
            </a:r>
            <a:endParaRPr/>
          </a:p>
        </p:txBody>
      </p:sp>
      <p:sp>
        <p:nvSpPr>
          <p:cNvPr id="368" name="Google Shape;368;p50"/>
          <p:cNvSpPr/>
          <p:nvPr/>
        </p:nvSpPr>
        <p:spPr>
          <a:xfrm>
            <a:off x="4835026" y="1274987"/>
            <a:ext cx="4031556" cy="1988237"/>
          </a:xfrm>
          <a:prstGeom prst="rect">
            <a:avLst/>
          </a:prstGeom>
          <a:solidFill>
            <a:srgbClr val="D6DCE5">
              <a:alpha val="80000"/>
            </a:srgbClr>
          </a:solidFill>
          <a:ln w="9525" cap="flat" cmpd="sng">
            <a:solidFill>
              <a:srgbClr val="0F243E"/>
            </a:solidFill>
            <a:prstDash val="solid"/>
            <a:round/>
            <a:headEnd type="none" w="sm" len="sm"/>
            <a:tailEnd type="none" w="sm" len="sm"/>
          </a:ln>
        </p:spPr>
        <p:txBody>
          <a:bodyPr spcFirstLastPara="1" wrap="square" lIns="91425" tIns="45700" rIns="91425" bIns="45700" anchor="t" anchorCtr="0">
            <a:noAutofit/>
          </a:bodyPr>
          <a:lstStyle/>
          <a:p>
            <a:pPr marL="88900" marR="0" lvl="0" indent="0" algn="l" rtl="0">
              <a:lnSpc>
                <a:spcPct val="110000"/>
              </a:lnSpc>
              <a:spcBef>
                <a:spcPts val="0"/>
              </a:spcBef>
              <a:spcAft>
                <a:spcPts val="0"/>
              </a:spcAft>
              <a:buNone/>
            </a:pPr>
            <a:r>
              <a:rPr lang="en-IE" sz="2800" b="0" i="0" u="none" strike="noStrike" cap="none">
                <a:solidFill>
                  <a:schemeClr val="dk1"/>
                </a:solidFill>
                <a:latin typeface="Calibri"/>
                <a:ea typeface="Calibri"/>
                <a:cs typeface="Calibri"/>
                <a:sym typeface="Calibri"/>
              </a:rPr>
              <a:t>Unless it is a specific course requirement. A pass in Irish will suffice. </a:t>
            </a:r>
            <a:endParaRPr/>
          </a:p>
        </p:txBody>
      </p:sp>
      <p:sp>
        <p:nvSpPr>
          <p:cNvPr id="369" name="Google Shape;369;p50"/>
          <p:cNvSpPr/>
          <p:nvPr/>
        </p:nvSpPr>
        <p:spPr>
          <a:xfrm>
            <a:off x="28947" y="1435949"/>
            <a:ext cx="569387" cy="64633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IE" sz="3600" b="1" i="0" u="none" strike="noStrike" cap="none">
                <a:solidFill>
                  <a:schemeClr val="dk1"/>
                </a:solidFill>
                <a:latin typeface="Arial"/>
                <a:ea typeface="Arial"/>
                <a:cs typeface="Arial"/>
                <a:sym typeface="Arial"/>
              </a:rPr>
              <a:t>1.</a:t>
            </a:r>
            <a:endParaRPr/>
          </a:p>
        </p:txBody>
      </p:sp>
      <p:sp>
        <p:nvSpPr>
          <p:cNvPr id="370" name="Google Shape;370;p50"/>
          <p:cNvSpPr/>
          <p:nvPr/>
        </p:nvSpPr>
        <p:spPr>
          <a:xfrm>
            <a:off x="46360" y="3775760"/>
            <a:ext cx="569387" cy="64633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IE" sz="3600" b="1" i="0" u="none" strike="noStrike" cap="none">
                <a:solidFill>
                  <a:schemeClr val="dk1"/>
                </a:solidFill>
                <a:latin typeface="Arial"/>
                <a:ea typeface="Arial"/>
                <a:cs typeface="Arial"/>
                <a:sym typeface="Arial"/>
              </a:rPr>
              <a:t>2.</a:t>
            </a:r>
            <a:endParaRPr/>
          </a:p>
        </p:txBody>
      </p:sp>
      <p:pic>
        <p:nvPicPr>
          <p:cNvPr id="371" name="Google Shape;371;p50"/>
          <p:cNvPicPr preferRelativeResize="0"/>
          <p:nvPr/>
        </p:nvPicPr>
        <p:blipFill rotWithShape="1">
          <a:blip r:embed="rId3">
            <a:alphaModFix/>
          </a:blip>
          <a:srcRect l="8263" t="6771" r="13775" b="10373"/>
          <a:stretch/>
        </p:blipFill>
        <p:spPr>
          <a:xfrm>
            <a:off x="1" y="0"/>
            <a:ext cx="1538958" cy="359109"/>
          </a:xfrm>
          <a:prstGeom prst="rect">
            <a:avLst/>
          </a:prstGeom>
          <a:noFill/>
          <a:ln>
            <a:noFill/>
          </a:ln>
        </p:spPr>
      </p:pic>
      <p:sp>
        <p:nvSpPr>
          <p:cNvPr id="372" name="Google Shape;372;p50"/>
          <p:cNvSpPr/>
          <p:nvPr/>
        </p:nvSpPr>
        <p:spPr>
          <a:xfrm>
            <a:off x="499542" y="3557401"/>
            <a:ext cx="8367040" cy="1817215"/>
          </a:xfrm>
          <a:prstGeom prst="rect">
            <a:avLst/>
          </a:prstGeom>
          <a:solidFill>
            <a:srgbClr val="2F5597">
              <a:alpha val="80000"/>
            </a:srgbClr>
          </a:solidFill>
          <a:ln w="9525" cap="flat" cmpd="sng">
            <a:solidFill>
              <a:schemeClr val="lt1"/>
            </a:solidFill>
            <a:prstDash val="solid"/>
            <a:round/>
            <a:headEnd type="none" w="sm" len="sm"/>
            <a:tailEnd type="none" w="sm" len="sm"/>
          </a:ln>
        </p:spPr>
        <p:txBody>
          <a:bodyPr spcFirstLastPara="1" wrap="square" lIns="91425" tIns="108000" rIns="91425" bIns="45700" anchor="t" anchorCtr="0">
            <a:noAutofit/>
          </a:bodyPr>
          <a:lstStyle/>
          <a:p>
            <a:pPr marL="87313" marR="0" lvl="0" indent="-11113" algn="l" rtl="0">
              <a:spcBef>
                <a:spcPts val="0"/>
              </a:spcBef>
              <a:spcAft>
                <a:spcPts val="0"/>
              </a:spcAft>
              <a:buNone/>
            </a:pPr>
            <a:r>
              <a:rPr lang="en-IE" sz="2700" b="0" i="0" u="none" strike="noStrike" cap="none">
                <a:solidFill>
                  <a:schemeClr val="lt1"/>
                </a:solidFill>
                <a:latin typeface="Calibri"/>
                <a:ea typeface="Calibri"/>
                <a:cs typeface="Calibri"/>
                <a:sym typeface="Calibri"/>
              </a:rPr>
              <a:t>UCC 			</a:t>
            </a:r>
            <a:r>
              <a:rPr lang="en-IE" sz="2000" b="0" i="0" u="none" strike="noStrike" cap="none">
                <a:solidFill>
                  <a:schemeClr val="lt1"/>
                </a:solidFill>
                <a:latin typeface="Calibri"/>
                <a:ea typeface="Calibri"/>
                <a:cs typeface="Calibri"/>
                <a:sym typeface="Calibri"/>
              </a:rPr>
              <a:t>(19 courses not needing a third language) </a:t>
            </a:r>
            <a:endParaRPr/>
          </a:p>
          <a:p>
            <a:pPr marL="87313" marR="0" lvl="0" indent="-11113" algn="l" rtl="0">
              <a:spcBef>
                <a:spcPts val="0"/>
              </a:spcBef>
              <a:spcAft>
                <a:spcPts val="0"/>
              </a:spcAft>
              <a:buNone/>
            </a:pPr>
            <a:r>
              <a:rPr lang="en-IE" sz="2700" b="0" i="0" u="none" strike="noStrike" cap="none">
                <a:solidFill>
                  <a:schemeClr val="lt1"/>
                </a:solidFill>
                <a:latin typeface="Calibri"/>
                <a:ea typeface="Calibri"/>
                <a:cs typeface="Calibri"/>
                <a:sym typeface="Calibri"/>
              </a:rPr>
              <a:t>NUIG 			</a:t>
            </a:r>
            <a:r>
              <a:rPr lang="en-IE" sz="2000" b="0" i="0" u="none" strike="noStrike" cap="none">
                <a:solidFill>
                  <a:schemeClr val="lt1"/>
                </a:solidFill>
                <a:latin typeface="Calibri"/>
                <a:ea typeface="Calibri"/>
                <a:cs typeface="Calibri"/>
                <a:sym typeface="Calibri"/>
              </a:rPr>
              <a:t>(21 courses not needing a third language)</a:t>
            </a:r>
            <a:endParaRPr sz="2700" b="0" i="0" u="none" strike="noStrike" cap="none">
              <a:solidFill>
                <a:schemeClr val="lt1"/>
              </a:solidFill>
              <a:latin typeface="Calibri"/>
              <a:ea typeface="Calibri"/>
              <a:cs typeface="Calibri"/>
              <a:sym typeface="Calibri"/>
            </a:endParaRPr>
          </a:p>
          <a:p>
            <a:pPr marL="87313" marR="0" lvl="0" indent="-11113" algn="l" rtl="0">
              <a:spcBef>
                <a:spcPts val="0"/>
              </a:spcBef>
              <a:spcAft>
                <a:spcPts val="0"/>
              </a:spcAft>
              <a:buNone/>
            </a:pPr>
            <a:r>
              <a:rPr lang="en-IE" sz="2700" b="0" i="0" u="none" strike="noStrike" cap="none">
                <a:solidFill>
                  <a:schemeClr val="lt1"/>
                </a:solidFill>
                <a:latin typeface="Calibri"/>
                <a:ea typeface="Calibri"/>
                <a:cs typeface="Calibri"/>
                <a:sym typeface="Calibri"/>
              </a:rPr>
              <a:t>UCD	            	</a:t>
            </a:r>
            <a:r>
              <a:rPr lang="en-IE" sz="2000" b="0" i="0" u="none" strike="noStrike" cap="none">
                <a:solidFill>
                  <a:schemeClr val="lt1"/>
                </a:solidFill>
                <a:latin typeface="Calibri"/>
                <a:ea typeface="Calibri"/>
                <a:cs typeface="Calibri"/>
                <a:sym typeface="Calibri"/>
              </a:rPr>
              <a:t>(18 courses not needing a third language) </a:t>
            </a:r>
            <a:endParaRPr/>
          </a:p>
          <a:p>
            <a:pPr marL="87313" marR="0" lvl="0" indent="-11113" algn="l" rtl="0">
              <a:spcBef>
                <a:spcPts val="0"/>
              </a:spcBef>
              <a:spcAft>
                <a:spcPts val="0"/>
              </a:spcAft>
              <a:buNone/>
            </a:pPr>
            <a:r>
              <a:rPr lang="en-IE" sz="2700" b="0" i="0" u="none" strike="noStrike" cap="none">
                <a:solidFill>
                  <a:schemeClr val="lt1"/>
                </a:solidFill>
                <a:latin typeface="Calibri"/>
                <a:ea typeface="Calibri"/>
                <a:cs typeface="Calibri"/>
                <a:sym typeface="Calibri"/>
              </a:rPr>
              <a:t>Maynooth Uni    	</a:t>
            </a:r>
            <a:r>
              <a:rPr lang="en-IE" sz="2000" b="0" i="0" u="none" strike="noStrike" cap="none">
                <a:solidFill>
                  <a:schemeClr val="lt1"/>
                </a:solidFill>
                <a:latin typeface="Calibri"/>
                <a:ea typeface="Calibri"/>
                <a:cs typeface="Calibri"/>
                <a:sym typeface="Calibri"/>
              </a:rPr>
              <a:t>(17 courses not needing a third language)</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pic>
        <p:nvPicPr>
          <p:cNvPr id="377" name="Google Shape;377;p51" descr="https://farm4.staticflickr.com/3820/9483602817_dac46e5ec6_o_d.jpg"/>
          <p:cNvPicPr preferRelativeResize="0"/>
          <p:nvPr/>
        </p:nvPicPr>
        <p:blipFill rotWithShape="1">
          <a:blip r:embed="rId3">
            <a:alphaModFix/>
          </a:blip>
          <a:srcRect b="3800"/>
          <a:stretch/>
        </p:blipFill>
        <p:spPr>
          <a:xfrm>
            <a:off x="2987825" y="0"/>
            <a:ext cx="6154173" cy="6857998"/>
          </a:xfrm>
          <a:prstGeom prst="rect">
            <a:avLst/>
          </a:prstGeom>
          <a:noFill/>
          <a:ln w="9525" cap="flat" cmpd="sng">
            <a:solidFill>
              <a:srgbClr val="0F243E"/>
            </a:solidFill>
            <a:prstDash val="solid"/>
            <a:round/>
            <a:headEnd type="none" w="sm" len="sm"/>
            <a:tailEnd type="none" w="sm" len="sm"/>
          </a:ln>
        </p:spPr>
      </p:pic>
      <p:sp>
        <p:nvSpPr>
          <p:cNvPr id="378" name="Google Shape;378;p51"/>
          <p:cNvSpPr txBox="1">
            <a:spLocks noGrp="1"/>
          </p:cNvSpPr>
          <p:nvPr>
            <p:ph type="body" idx="1"/>
          </p:nvPr>
        </p:nvSpPr>
        <p:spPr>
          <a:xfrm>
            <a:off x="0" y="-8200"/>
            <a:ext cx="3939600" cy="6874500"/>
          </a:xfrm>
          <a:prstGeom prst="rect">
            <a:avLst/>
          </a:prstGeom>
          <a:solidFill>
            <a:srgbClr val="3D669E"/>
          </a:solidFill>
          <a:ln w="9525" cap="flat" cmpd="sng">
            <a:solidFill>
              <a:srgbClr val="0F243E"/>
            </a:solidFill>
            <a:prstDash val="solid"/>
            <a:round/>
            <a:headEnd type="none" w="sm" len="sm"/>
            <a:tailEnd type="none" w="sm" len="sm"/>
          </a:ln>
        </p:spPr>
        <p:txBody>
          <a:bodyPr spcFirstLastPara="1" wrap="square" lIns="91425" tIns="45700" rIns="91425" bIns="45700" anchor="t" anchorCtr="0">
            <a:noAutofit/>
          </a:bodyPr>
          <a:lstStyle/>
          <a:p>
            <a:pPr marL="220663" marR="0" lvl="0" indent="-4763" algn="l" rtl="0">
              <a:spcBef>
                <a:spcPts val="0"/>
              </a:spcBef>
              <a:spcAft>
                <a:spcPts val="0"/>
              </a:spcAft>
              <a:buClr>
                <a:schemeClr val="dk1"/>
              </a:buClr>
              <a:buSzPts val="400"/>
              <a:buFont typeface="Arial"/>
              <a:buNone/>
            </a:pPr>
            <a:endParaRPr sz="400" b="0" i="0" u="none" strike="noStrike" cap="none">
              <a:solidFill>
                <a:schemeClr val="lt1"/>
              </a:solidFill>
              <a:latin typeface="Calibri"/>
              <a:ea typeface="Calibri"/>
              <a:cs typeface="Calibri"/>
              <a:sym typeface="Calibri"/>
            </a:endParaRPr>
          </a:p>
          <a:p>
            <a:pPr marL="449263" marR="0" lvl="0" indent="-144462" algn="l" rtl="0">
              <a:spcBef>
                <a:spcPts val="640"/>
              </a:spcBef>
              <a:spcAft>
                <a:spcPts val="0"/>
              </a:spcAft>
              <a:buClr>
                <a:schemeClr val="dk1"/>
              </a:buClr>
              <a:buSzPts val="3200"/>
              <a:buFont typeface="Arial"/>
              <a:buNone/>
            </a:pPr>
            <a:endParaRPr sz="3200" b="1" i="0" u="none" strike="noStrike" cap="none">
              <a:solidFill>
                <a:schemeClr val="lt1"/>
              </a:solidFill>
              <a:latin typeface="Calibri"/>
              <a:ea typeface="Calibri"/>
              <a:cs typeface="Calibri"/>
              <a:sym typeface="Calibri"/>
            </a:endParaRPr>
          </a:p>
          <a:p>
            <a:pPr marL="106363" marR="0" lvl="0" indent="-4762" algn="l" rtl="0">
              <a:spcBef>
                <a:spcPts val="640"/>
              </a:spcBef>
              <a:spcAft>
                <a:spcPts val="0"/>
              </a:spcAft>
              <a:buClr>
                <a:schemeClr val="dk1"/>
              </a:buClr>
              <a:buSzPts val="3200"/>
              <a:buFont typeface="Arial"/>
              <a:buNone/>
            </a:pPr>
            <a:endParaRPr sz="3200" b="1" i="0" u="none" strike="noStrike" cap="none">
              <a:solidFill>
                <a:schemeClr val="lt1"/>
              </a:solidFill>
              <a:latin typeface="Calibri"/>
              <a:ea typeface="Calibri"/>
              <a:cs typeface="Calibri"/>
              <a:sym typeface="Calibri"/>
            </a:endParaRPr>
          </a:p>
          <a:p>
            <a:pPr marL="449263" marR="0" lvl="0" indent="-347663" algn="l" rtl="0">
              <a:spcBef>
                <a:spcPts val="200"/>
              </a:spcBef>
              <a:spcAft>
                <a:spcPts val="0"/>
              </a:spcAft>
              <a:buClr>
                <a:schemeClr val="dk1"/>
              </a:buClr>
              <a:buSzPts val="1000"/>
              <a:buFont typeface="Arial"/>
              <a:buNone/>
            </a:pPr>
            <a:endParaRPr sz="1000" b="1" i="0" u="none" strike="noStrike" cap="none">
              <a:solidFill>
                <a:schemeClr val="lt1"/>
              </a:solidFill>
              <a:latin typeface="Calibri"/>
              <a:ea typeface="Calibri"/>
              <a:cs typeface="Calibri"/>
              <a:sym typeface="Calibri"/>
            </a:endParaRPr>
          </a:p>
          <a:p>
            <a:pPr marL="449262" marR="0" lvl="0" indent="0" algn="l" rtl="0">
              <a:spcBef>
                <a:spcPts val="640"/>
              </a:spcBef>
              <a:spcAft>
                <a:spcPts val="0"/>
              </a:spcAft>
              <a:buNone/>
            </a:pPr>
            <a:r>
              <a:rPr lang="en-IE" sz="3200" b="1" i="0" u="none" strike="noStrike" cap="none">
                <a:solidFill>
                  <a:schemeClr val="lt1"/>
                </a:solidFill>
                <a:latin typeface="Calibri"/>
                <a:ea typeface="Calibri"/>
                <a:cs typeface="Calibri"/>
                <a:sym typeface="Calibri"/>
              </a:rPr>
              <a:t>Does future college require a third language for entry. </a:t>
            </a:r>
            <a:endParaRPr>
              <a:solidFill>
                <a:schemeClr val="lt1"/>
              </a:solidFill>
            </a:endParaRPr>
          </a:p>
        </p:txBody>
      </p:sp>
      <p:sp>
        <p:nvSpPr>
          <p:cNvPr id="379" name="Google Shape;379;p51"/>
          <p:cNvSpPr txBox="1"/>
          <p:nvPr/>
        </p:nvSpPr>
        <p:spPr>
          <a:xfrm>
            <a:off x="145925" y="610475"/>
            <a:ext cx="3344700" cy="759000"/>
          </a:xfrm>
          <a:prstGeom prst="rect">
            <a:avLst/>
          </a:prstGeom>
          <a:noFill/>
          <a:ln w="381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rgbClr val="0F243E"/>
              </a:buClr>
              <a:buSzPts val="4777"/>
              <a:buFont typeface="Calibri"/>
              <a:buNone/>
            </a:pPr>
            <a:r>
              <a:rPr lang="en-IE" sz="3000" b="0" i="0" u="none" strike="noStrike" cap="none">
                <a:solidFill>
                  <a:schemeClr val="lt1"/>
                </a:solidFill>
                <a:latin typeface="Calibri"/>
                <a:ea typeface="Calibri"/>
                <a:cs typeface="Calibri"/>
                <a:sym typeface="Calibri"/>
              </a:rPr>
              <a:t>Third</a:t>
            </a:r>
            <a:r>
              <a:rPr lang="en-IE" sz="3000" b="1" i="0" u="none" strike="noStrike" cap="none">
                <a:solidFill>
                  <a:schemeClr val="lt1"/>
                </a:solidFill>
                <a:latin typeface="Calibri"/>
                <a:ea typeface="Calibri"/>
                <a:cs typeface="Calibri"/>
                <a:sym typeface="Calibri"/>
              </a:rPr>
              <a:t> </a:t>
            </a:r>
            <a:r>
              <a:rPr lang="en-IE" sz="3000" b="0" i="0" u="none" strike="noStrike" cap="none">
                <a:solidFill>
                  <a:schemeClr val="lt1"/>
                </a:solidFill>
                <a:latin typeface="Calibri"/>
                <a:ea typeface="Calibri"/>
                <a:cs typeface="Calibri"/>
                <a:sym typeface="Calibri"/>
              </a:rPr>
              <a:t>Language</a:t>
            </a:r>
            <a:r>
              <a:rPr lang="en-IE" sz="3000" b="1" i="0" u="none" strike="noStrike" cap="none">
                <a:solidFill>
                  <a:schemeClr val="lt1"/>
                </a:solidFill>
                <a:latin typeface="Calibri"/>
                <a:ea typeface="Calibri"/>
                <a:cs typeface="Calibri"/>
                <a:sym typeface="Calibri"/>
              </a:rPr>
              <a:t>: </a:t>
            </a:r>
            <a:endParaRPr sz="3000" b="0" i="0" u="none" strike="noStrike" cap="none">
              <a:solidFill>
                <a:schemeClr val="lt1"/>
              </a:solidFill>
              <a:latin typeface="Calibri"/>
              <a:ea typeface="Calibri"/>
              <a:cs typeface="Calibri"/>
              <a:sym typeface="Calibri"/>
            </a:endParaRPr>
          </a:p>
        </p:txBody>
      </p:sp>
      <p:pic>
        <p:nvPicPr>
          <p:cNvPr id="380" name="Google Shape;380;p51"/>
          <p:cNvPicPr preferRelativeResize="0"/>
          <p:nvPr/>
        </p:nvPicPr>
        <p:blipFill rotWithShape="1">
          <a:blip r:embed="rId4">
            <a:alphaModFix/>
          </a:blip>
          <a:srcRect l="8264" t="6771" r="13775" b="10373"/>
          <a:stretch/>
        </p:blipFill>
        <p:spPr>
          <a:xfrm>
            <a:off x="12371" y="-6521"/>
            <a:ext cx="1432059" cy="350656"/>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pic>
        <p:nvPicPr>
          <p:cNvPr id="385" name="Google Shape;385;p52" descr="Image result for ucc">
            <a:hlinkClick r:id="rId3"/>
          </p:cNvPr>
          <p:cNvPicPr preferRelativeResize="0">
            <a:picLocks noGrp="1"/>
          </p:cNvPicPr>
          <p:nvPr>
            <p:ph type="body" idx="1"/>
          </p:nvPr>
        </p:nvPicPr>
        <p:blipFill rotWithShape="1">
          <a:blip r:embed="rId4">
            <a:alphaModFix/>
          </a:blip>
          <a:srcRect l="8646" r="9804"/>
          <a:stretch/>
        </p:blipFill>
        <p:spPr>
          <a:xfrm>
            <a:off x="1296517" y="2861296"/>
            <a:ext cx="1846281" cy="1050695"/>
          </a:xfrm>
          <a:prstGeom prst="rect">
            <a:avLst/>
          </a:prstGeom>
          <a:noFill/>
          <a:ln w="38100" cap="sq" cmpd="sng">
            <a:solidFill>
              <a:srgbClr val="000000"/>
            </a:solidFill>
            <a:prstDash val="solid"/>
            <a:miter lim="800000"/>
            <a:headEnd type="none" w="sm" len="sm"/>
            <a:tailEnd type="none" w="sm" len="sm"/>
          </a:ln>
          <a:effectLst>
            <a:outerShdw blurRad="50800" dist="38100" dir="2700000" algn="tl" rotWithShape="0">
              <a:srgbClr val="000000">
                <a:alpha val="42745"/>
              </a:srgbClr>
            </a:outerShdw>
          </a:effectLst>
        </p:spPr>
      </p:pic>
      <p:pic>
        <p:nvPicPr>
          <p:cNvPr id="386" name="Google Shape;386;p52" descr="Image result for NUI Galway">
            <a:hlinkClick r:id="rId3"/>
          </p:cNvPr>
          <p:cNvPicPr preferRelativeResize="0"/>
          <p:nvPr/>
        </p:nvPicPr>
        <p:blipFill rotWithShape="1">
          <a:blip r:embed="rId5">
            <a:alphaModFix/>
          </a:blip>
          <a:srcRect/>
          <a:stretch/>
        </p:blipFill>
        <p:spPr>
          <a:xfrm>
            <a:off x="834633" y="4923399"/>
            <a:ext cx="3498234" cy="1080150"/>
          </a:xfrm>
          <a:prstGeom prst="rect">
            <a:avLst/>
          </a:prstGeom>
          <a:noFill/>
          <a:ln w="38100" cap="sq" cmpd="sng">
            <a:solidFill>
              <a:srgbClr val="000000"/>
            </a:solidFill>
            <a:prstDash val="solid"/>
            <a:miter lim="800000"/>
            <a:headEnd type="none" w="sm" len="sm"/>
            <a:tailEnd type="none" w="sm" len="sm"/>
          </a:ln>
          <a:effectLst>
            <a:outerShdw blurRad="50800" dist="38100" dir="2700000" algn="tl" rotWithShape="0">
              <a:srgbClr val="000000">
                <a:alpha val="42745"/>
              </a:srgbClr>
            </a:outerShdw>
          </a:effectLst>
        </p:spPr>
      </p:pic>
      <p:pic>
        <p:nvPicPr>
          <p:cNvPr id="387" name="Google Shape;387;p52" descr="Image result for ucd logo">
            <a:hlinkClick r:id="rId3"/>
          </p:cNvPr>
          <p:cNvPicPr preferRelativeResize="0"/>
          <p:nvPr/>
        </p:nvPicPr>
        <p:blipFill rotWithShape="1">
          <a:blip r:embed="rId6">
            <a:alphaModFix/>
          </a:blip>
          <a:srcRect/>
          <a:stretch/>
        </p:blipFill>
        <p:spPr>
          <a:xfrm>
            <a:off x="6416543" y="4412137"/>
            <a:ext cx="1662309" cy="1662309"/>
          </a:xfrm>
          <a:prstGeom prst="rect">
            <a:avLst/>
          </a:prstGeom>
          <a:noFill/>
          <a:ln w="38100" cap="sq" cmpd="sng">
            <a:solidFill>
              <a:srgbClr val="000000"/>
            </a:solidFill>
            <a:prstDash val="solid"/>
            <a:miter lim="800000"/>
            <a:headEnd type="none" w="sm" len="sm"/>
            <a:tailEnd type="none" w="sm" len="sm"/>
          </a:ln>
          <a:effectLst>
            <a:outerShdw blurRad="50800" dist="38100" dir="2700000" algn="tl" rotWithShape="0">
              <a:srgbClr val="000000">
                <a:alpha val="42745"/>
              </a:srgbClr>
            </a:outerShdw>
          </a:effectLst>
        </p:spPr>
      </p:pic>
      <p:pic>
        <p:nvPicPr>
          <p:cNvPr id="388" name="Google Shape;388;p52" descr="Image result for maynooth university">
            <a:hlinkClick r:id="rId3"/>
          </p:cNvPr>
          <p:cNvPicPr preferRelativeResize="0"/>
          <p:nvPr/>
        </p:nvPicPr>
        <p:blipFill rotWithShape="1">
          <a:blip r:embed="rId7">
            <a:alphaModFix/>
          </a:blip>
          <a:srcRect/>
          <a:stretch/>
        </p:blipFill>
        <p:spPr>
          <a:xfrm>
            <a:off x="5752330" y="2836047"/>
            <a:ext cx="2316315" cy="985277"/>
          </a:xfrm>
          <a:prstGeom prst="rect">
            <a:avLst/>
          </a:prstGeom>
          <a:noFill/>
          <a:ln w="38100" cap="sq" cmpd="sng">
            <a:solidFill>
              <a:srgbClr val="000000"/>
            </a:solidFill>
            <a:prstDash val="solid"/>
            <a:miter lim="800000"/>
            <a:headEnd type="none" w="sm" len="sm"/>
            <a:tailEnd type="none" w="sm" len="sm"/>
          </a:ln>
          <a:effectLst>
            <a:outerShdw blurRad="50800" dist="38100" dir="2700000" algn="tl" rotWithShape="0">
              <a:srgbClr val="000000">
                <a:alpha val="42745"/>
              </a:srgbClr>
            </a:outerShdw>
          </a:effectLst>
        </p:spPr>
      </p:pic>
      <p:sp>
        <p:nvSpPr>
          <p:cNvPr id="389" name="Google Shape;389;p52"/>
          <p:cNvSpPr txBox="1"/>
          <p:nvPr/>
        </p:nvSpPr>
        <p:spPr>
          <a:xfrm>
            <a:off x="567620" y="449865"/>
            <a:ext cx="7900459" cy="2062103"/>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IE" sz="3200" b="0" i="0" u="none" strike="noStrike" cap="none">
                <a:solidFill>
                  <a:schemeClr val="dk1"/>
                </a:solidFill>
                <a:latin typeface="Calibri"/>
                <a:ea typeface="Calibri"/>
                <a:cs typeface="Calibri"/>
                <a:sym typeface="Calibri"/>
              </a:rPr>
              <a:t>Click any of the logos to link to the </a:t>
            </a:r>
            <a:r>
              <a:rPr lang="en-IE" sz="3200" b="1" i="0" u="sng" strike="noStrike" cap="none">
                <a:solidFill>
                  <a:schemeClr val="dk1"/>
                </a:solidFill>
                <a:latin typeface="Calibri"/>
                <a:ea typeface="Calibri"/>
                <a:cs typeface="Calibri"/>
                <a:sym typeface="Calibri"/>
              </a:rPr>
              <a:t>Qualifax Subjects Requirement Page </a:t>
            </a:r>
            <a:r>
              <a:rPr lang="en-IE" sz="3200" b="0" i="0" u="none" strike="noStrike" cap="none">
                <a:solidFill>
                  <a:schemeClr val="dk1"/>
                </a:solidFill>
                <a:latin typeface="Calibri"/>
                <a:ea typeface="Calibri"/>
                <a:cs typeface="Calibri"/>
                <a:sym typeface="Calibri"/>
              </a:rPr>
              <a:t>here you can find all course subject requirements</a:t>
            </a:r>
            <a:endParaRPr/>
          </a:p>
        </p:txBody>
      </p:sp>
      <p:pic>
        <p:nvPicPr>
          <p:cNvPr id="390" name="Google Shape;390;p52" descr="Image result for qualifax">
            <a:hlinkClick r:id="rId3"/>
          </p:cNvPr>
          <p:cNvPicPr preferRelativeResize="0"/>
          <p:nvPr/>
        </p:nvPicPr>
        <p:blipFill rotWithShape="1">
          <a:blip r:embed="rId8">
            <a:alphaModFix/>
          </a:blip>
          <a:srcRect l="5900" t="25430" r="5901" b="21650"/>
          <a:stretch/>
        </p:blipFill>
        <p:spPr>
          <a:xfrm>
            <a:off x="2406265" y="3484205"/>
            <a:ext cx="4223170" cy="1689267"/>
          </a:xfrm>
          <a:prstGeom prst="rect">
            <a:avLst/>
          </a:prstGeom>
          <a:noFill/>
          <a:ln w="38100" cap="sq" cmpd="sng">
            <a:solidFill>
              <a:srgbClr val="000000"/>
            </a:solidFill>
            <a:prstDash val="solid"/>
            <a:miter lim="800000"/>
            <a:headEnd type="none" w="sm" len="sm"/>
            <a:tailEnd type="none" w="sm" len="sm"/>
          </a:ln>
          <a:effectLst>
            <a:outerShdw blurRad="50800" dist="38100" dir="2700000" algn="tl" rotWithShape="0">
              <a:srgbClr val="000000">
                <a:alpha val="42745"/>
              </a:srgbClr>
            </a:outerShdw>
          </a:effec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94"/>
        <p:cNvGrpSpPr/>
        <p:nvPr/>
      </p:nvGrpSpPr>
      <p:grpSpPr>
        <a:xfrm>
          <a:off x="0" y="0"/>
          <a:ext cx="0" cy="0"/>
          <a:chOff x="0" y="0"/>
          <a:chExt cx="0" cy="0"/>
        </a:xfrm>
      </p:grpSpPr>
      <p:sp>
        <p:nvSpPr>
          <p:cNvPr id="396" name="Google Shape;396;p53"/>
          <p:cNvSpPr txBox="1">
            <a:spLocks noGrp="1"/>
          </p:cNvSpPr>
          <p:nvPr>
            <p:ph type="title"/>
          </p:nvPr>
        </p:nvSpPr>
        <p:spPr>
          <a:xfrm>
            <a:off x="1592764" y="5013176"/>
            <a:ext cx="5954414" cy="1368152"/>
          </a:xfrm>
          <a:prstGeom prst="rect">
            <a:avLst/>
          </a:prstGeom>
          <a:solidFill>
            <a:srgbClr val="6F0D23"/>
          </a:solid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IE" sz="4400" b="1" i="0" u="none" strike="noStrike" cap="none">
                <a:solidFill>
                  <a:schemeClr val="lt1"/>
                </a:solidFill>
                <a:latin typeface="Calibri"/>
                <a:ea typeface="Calibri"/>
                <a:cs typeface="Calibri"/>
                <a:sym typeface="Calibri"/>
              </a:rPr>
              <a:t>Traditional </a:t>
            </a:r>
            <a:br>
              <a:rPr lang="en-IE" sz="4400" b="1" i="0" u="none" strike="noStrike" cap="none">
                <a:solidFill>
                  <a:schemeClr val="lt1"/>
                </a:solidFill>
                <a:latin typeface="Calibri"/>
                <a:ea typeface="Calibri"/>
                <a:cs typeface="Calibri"/>
                <a:sym typeface="Calibri"/>
              </a:rPr>
            </a:br>
            <a:r>
              <a:rPr lang="en-IE" sz="4400" b="1" i="0" u="none" strike="noStrike" cap="none">
                <a:solidFill>
                  <a:schemeClr val="lt1"/>
                </a:solidFill>
                <a:latin typeface="Calibri"/>
                <a:ea typeface="Calibri"/>
                <a:cs typeface="Calibri"/>
                <a:sym typeface="Calibri"/>
              </a:rPr>
              <a:t>Leaving Cert Subjects </a:t>
            </a:r>
            <a:endParaRPr/>
          </a:p>
        </p:txBody>
      </p:sp>
      <p:pic>
        <p:nvPicPr>
          <p:cNvPr id="395" name="Google Shape;395;p53" descr="https://upload.wikimedia.org/wikipedia/commons/9/9a/Peru_-_Cusco_080_-_traditional_Andean_dance_fiesta_(6997034572).jpg"/>
          <p:cNvPicPr preferRelativeResize="0">
            <a:picLocks noGrp="1"/>
          </p:cNvPicPr>
          <p:nvPr>
            <p:ph type="body" idx="1"/>
          </p:nvPr>
        </p:nvPicPr>
        <p:blipFill rotWithShape="1">
          <a:blip r:embed="rId3">
            <a:alphaModFix/>
          </a:blip>
          <a:srcRect/>
          <a:stretch/>
        </p:blipFill>
        <p:spPr>
          <a:xfrm>
            <a:off x="0" y="0"/>
            <a:ext cx="9139943" cy="6858000"/>
          </a:xfrm>
          <a:prstGeom prst="rect">
            <a:avLst/>
          </a:prstGeom>
          <a:noFill/>
          <a:ln w="9525" cap="flat" cmpd="sng">
            <a:solidFill>
              <a:srgbClr val="6F0D23"/>
            </a:solidFill>
            <a:prstDash val="solid"/>
            <a:round/>
            <a:headEnd type="none" w="sm" len="sm"/>
            <a:tailEnd type="none" w="sm" len="sm"/>
          </a:ln>
        </p:spPr>
      </p:pic>
      <p:pic>
        <p:nvPicPr>
          <p:cNvPr id="397" name="Google Shape;397;p53"/>
          <p:cNvPicPr preferRelativeResize="0"/>
          <p:nvPr/>
        </p:nvPicPr>
        <p:blipFill rotWithShape="1">
          <a:blip r:embed="rId4">
            <a:alphaModFix/>
          </a:blip>
          <a:srcRect l="8264" t="6771" r="13775" b="10373"/>
          <a:stretch/>
        </p:blipFill>
        <p:spPr>
          <a:xfrm>
            <a:off x="14908" y="16619"/>
            <a:ext cx="1432059" cy="350656"/>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Modern Languages Group</a:t>
            </a:r>
          </a:p>
        </p:txBody>
      </p:sp>
      <p:sp>
        <p:nvSpPr>
          <p:cNvPr id="3" name="Text Placeholder 2"/>
          <p:cNvSpPr>
            <a:spLocks noGrp="1"/>
          </p:cNvSpPr>
          <p:nvPr>
            <p:ph type="body" idx="1"/>
          </p:nvPr>
        </p:nvSpPr>
        <p:spPr/>
        <p:txBody>
          <a:bodyPr/>
          <a:lstStyle/>
          <a:p>
            <a:r>
              <a:rPr lang="en-GB" dirty="0"/>
              <a:t>French, German, Spanish</a:t>
            </a:r>
          </a:p>
        </p:txBody>
      </p:sp>
      <p:sp>
        <p:nvSpPr>
          <p:cNvPr id="4" name="Text Placeholder 3"/>
          <p:cNvSpPr>
            <a:spLocks noGrp="1"/>
          </p:cNvSpPr>
          <p:nvPr>
            <p:ph type="body" idx="2"/>
          </p:nvPr>
        </p:nvSpPr>
        <p:spPr/>
        <p:txBody>
          <a:bodyPr/>
          <a:lstStyle/>
          <a:p>
            <a:r>
              <a:rPr lang="en-GB" dirty="0"/>
              <a:t>Having a modern language gives you greater scope when seeking employment after studying in a Third level College.</a:t>
            </a:r>
          </a:p>
          <a:p>
            <a:r>
              <a:rPr lang="en-GB" dirty="0"/>
              <a:t>NUI Colleges (</a:t>
            </a:r>
            <a:r>
              <a:rPr lang="en-GB" dirty="0" err="1"/>
              <a:t>eg</a:t>
            </a:r>
            <a:r>
              <a:rPr lang="en-GB" dirty="0"/>
              <a:t> UCD, </a:t>
            </a:r>
            <a:r>
              <a:rPr lang="en-GB" dirty="0" err="1"/>
              <a:t>Maynooth</a:t>
            </a:r>
            <a:r>
              <a:rPr lang="en-GB" dirty="0"/>
              <a:t> Univ. UCG, UCC require a pass in a foreign language for many of their courses.</a:t>
            </a:r>
          </a:p>
        </p:txBody>
      </p:sp>
      <p:sp>
        <p:nvSpPr>
          <p:cNvPr id="5" name="Text Placeholder 4"/>
          <p:cNvSpPr>
            <a:spLocks noGrp="1"/>
          </p:cNvSpPr>
          <p:nvPr>
            <p:ph type="body" idx="3"/>
          </p:nvPr>
        </p:nvSpPr>
        <p:spPr/>
        <p:txBody>
          <a:bodyPr/>
          <a:lstStyle/>
          <a:p>
            <a:r>
              <a:rPr lang="en-GB" dirty="0"/>
              <a:t>Continued</a:t>
            </a:r>
          </a:p>
        </p:txBody>
      </p:sp>
      <p:sp>
        <p:nvSpPr>
          <p:cNvPr id="6" name="Text Placeholder 5"/>
          <p:cNvSpPr>
            <a:spLocks noGrp="1"/>
          </p:cNvSpPr>
          <p:nvPr>
            <p:ph type="body" idx="4"/>
          </p:nvPr>
        </p:nvSpPr>
        <p:spPr/>
        <p:txBody>
          <a:bodyPr/>
          <a:lstStyle/>
          <a:p>
            <a:r>
              <a:rPr lang="en-GB" i="1" dirty="0"/>
              <a:t>Students may choose more than one modern language </a:t>
            </a:r>
            <a:r>
              <a:rPr lang="en-GB" dirty="0"/>
              <a:t>to study..</a:t>
            </a:r>
            <a:r>
              <a:rPr lang="en-GB" dirty="0" err="1"/>
              <a:t>ie</a:t>
            </a:r>
            <a:r>
              <a:rPr lang="en-GB" dirty="0"/>
              <a:t>. They may pick up a new one in 5</a:t>
            </a:r>
            <a:r>
              <a:rPr lang="en-GB" baseline="30000" dirty="0"/>
              <a:t>th</a:t>
            </a:r>
            <a:r>
              <a:rPr lang="en-GB" dirty="0"/>
              <a:t> year but in order to do so the student should have a flair for languages and work exceptionally hard in this subject area.</a:t>
            </a:r>
          </a:p>
        </p:txBody>
      </p:sp>
    </p:spTree>
    <p:extLst>
      <p:ext uri="{BB962C8B-B14F-4D97-AF65-F5344CB8AC3E}">
        <p14:creationId xmlns:p14="http://schemas.microsoft.com/office/powerpoint/2010/main" val="1212042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01"/>
        <p:cNvGrpSpPr/>
        <p:nvPr/>
      </p:nvGrpSpPr>
      <p:grpSpPr>
        <a:xfrm>
          <a:off x="0" y="0"/>
          <a:ext cx="0" cy="0"/>
          <a:chOff x="0" y="0"/>
          <a:chExt cx="0" cy="0"/>
        </a:xfrm>
      </p:grpSpPr>
      <p:pic>
        <p:nvPicPr>
          <p:cNvPr id="402" name="Google Shape;402;p54"/>
          <p:cNvPicPr preferRelativeResize="0"/>
          <p:nvPr/>
        </p:nvPicPr>
        <p:blipFill rotWithShape="1">
          <a:blip r:embed="rId3">
            <a:alphaModFix/>
          </a:blip>
          <a:srcRect/>
          <a:stretch/>
        </p:blipFill>
        <p:spPr>
          <a:xfrm>
            <a:off x="0" y="16619"/>
            <a:ext cx="9144000" cy="6858000"/>
          </a:xfrm>
          <a:prstGeom prst="rect">
            <a:avLst/>
          </a:prstGeom>
          <a:noFill/>
          <a:ln>
            <a:noFill/>
          </a:ln>
        </p:spPr>
      </p:pic>
      <p:sp>
        <p:nvSpPr>
          <p:cNvPr id="403" name="Google Shape;403;p54"/>
          <p:cNvSpPr txBox="1">
            <a:spLocks noGrp="1"/>
          </p:cNvSpPr>
          <p:nvPr>
            <p:ph type="title"/>
          </p:nvPr>
        </p:nvSpPr>
        <p:spPr>
          <a:xfrm>
            <a:off x="3481388" y="152400"/>
            <a:ext cx="2181225" cy="779463"/>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IE" sz="4400" b="1" i="0" u="sng" strike="noStrike" cap="none">
                <a:solidFill>
                  <a:srgbClr val="0C0C0C"/>
                </a:solidFill>
                <a:latin typeface="Calibri"/>
                <a:ea typeface="Calibri"/>
                <a:cs typeface="Calibri"/>
                <a:sym typeface="Calibri"/>
              </a:rPr>
              <a:t>FRENCH </a:t>
            </a:r>
            <a:endParaRPr sz="4400" b="0" i="0" u="sng" strike="noStrike" cap="none">
              <a:solidFill>
                <a:srgbClr val="0C0C0C"/>
              </a:solidFill>
              <a:latin typeface="Calibri"/>
              <a:ea typeface="Calibri"/>
              <a:cs typeface="Calibri"/>
              <a:sym typeface="Calibri"/>
            </a:endParaRPr>
          </a:p>
        </p:txBody>
      </p:sp>
      <p:graphicFrame>
        <p:nvGraphicFramePr>
          <p:cNvPr id="404" name="Google Shape;404;p54"/>
          <p:cNvGraphicFramePr/>
          <p:nvPr>
            <p:extLst>
              <p:ext uri="{D42A27DB-BD31-4B8C-83A1-F6EECF244321}">
                <p14:modId xmlns:p14="http://schemas.microsoft.com/office/powerpoint/2010/main" val="3861376664"/>
              </p:ext>
            </p:extLst>
          </p:nvPr>
        </p:nvGraphicFramePr>
        <p:xfrm>
          <a:off x="196850" y="1309688"/>
          <a:ext cx="8750300" cy="6247017"/>
        </p:xfrm>
        <a:graphic>
          <a:graphicData uri="http://schemas.openxmlformats.org/drawingml/2006/table">
            <a:tbl>
              <a:tblPr firstRow="1" bandRow="1">
                <a:noFill/>
                <a:tableStyleId>{8275ED9A-F43F-4F71-9D1A-58B49A98E801}</a:tableStyleId>
              </a:tblPr>
              <a:tblGrid>
                <a:gridCol w="2708775">
                  <a:extLst>
                    <a:ext uri="{9D8B030D-6E8A-4147-A177-3AD203B41FA5}">
                      <a16:colId xmlns:a16="http://schemas.microsoft.com/office/drawing/2014/main" val="20000"/>
                    </a:ext>
                  </a:extLst>
                </a:gridCol>
                <a:gridCol w="6041525">
                  <a:extLst>
                    <a:ext uri="{9D8B030D-6E8A-4147-A177-3AD203B41FA5}">
                      <a16:colId xmlns:a16="http://schemas.microsoft.com/office/drawing/2014/main" val="20001"/>
                    </a:ext>
                  </a:extLst>
                </a:gridCol>
              </a:tblGrid>
              <a:tr h="370850">
                <a:tc>
                  <a:txBody>
                    <a:bodyPr/>
                    <a:lstStyle/>
                    <a:p>
                      <a:pPr marL="0" marR="0" lvl="0" indent="0" algn="l" rtl="0">
                        <a:spcBef>
                          <a:spcPts val="0"/>
                        </a:spcBef>
                        <a:spcAft>
                          <a:spcPts val="0"/>
                        </a:spcAft>
                        <a:buNone/>
                      </a:pPr>
                      <a:r>
                        <a:rPr lang="en-IE" sz="2800" b="0" dirty="0">
                          <a:solidFill>
                            <a:schemeClr val="dk1"/>
                          </a:solidFill>
                          <a:latin typeface="Calibri"/>
                          <a:ea typeface="Calibri"/>
                          <a:cs typeface="Calibri"/>
                          <a:sym typeface="Calibri"/>
                        </a:rPr>
                        <a:t>PRECONDITIONS</a:t>
                      </a:r>
                      <a:endParaRPr dirty="0"/>
                    </a:p>
                  </a:txBody>
                  <a:tcPr marL="91425" marR="91425"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spcBef>
                          <a:spcPts val="0"/>
                        </a:spcBef>
                        <a:spcAft>
                          <a:spcPts val="0"/>
                        </a:spcAft>
                        <a:buNone/>
                      </a:pPr>
                      <a:r>
                        <a:rPr lang="en-IE" sz="2600" b="0">
                          <a:solidFill>
                            <a:schemeClr val="dk1"/>
                          </a:solidFill>
                          <a:latin typeface="Calibri"/>
                          <a:ea typeface="Calibri"/>
                          <a:cs typeface="Calibri"/>
                          <a:sym typeface="Calibri"/>
                        </a:rPr>
                        <a:t>Junior Cert French</a:t>
                      </a:r>
                      <a:endParaRPr/>
                    </a:p>
                    <a:p>
                      <a:pPr marL="0" marR="0" lvl="0" indent="0" algn="l" rtl="0">
                        <a:spcBef>
                          <a:spcPts val="0"/>
                        </a:spcBef>
                        <a:spcAft>
                          <a:spcPts val="0"/>
                        </a:spcAft>
                        <a:buNone/>
                      </a:pPr>
                      <a:r>
                        <a:rPr lang="en-IE" sz="2600" b="0">
                          <a:solidFill>
                            <a:schemeClr val="dk1"/>
                          </a:solidFill>
                          <a:latin typeface="Calibri"/>
                          <a:ea typeface="Calibri"/>
                          <a:cs typeface="Calibri"/>
                          <a:sym typeface="Calibri"/>
                        </a:rPr>
                        <a:t>Minimum Grade C in Higher Junior Cert to take Higher Level Leaving Cert</a:t>
                      </a:r>
                      <a:endParaRPr/>
                    </a:p>
                  </a:txBody>
                  <a:tcPr marL="91425" marR="91425"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370850">
                <a:tc>
                  <a:txBody>
                    <a:bodyPr/>
                    <a:lstStyle/>
                    <a:p>
                      <a:pPr marL="0" marR="0" lvl="0" indent="0" algn="l" rtl="0">
                        <a:spcBef>
                          <a:spcPts val="0"/>
                        </a:spcBef>
                        <a:spcAft>
                          <a:spcPts val="0"/>
                        </a:spcAft>
                        <a:buNone/>
                      </a:pPr>
                      <a:r>
                        <a:rPr lang="en-IE" sz="2800">
                          <a:solidFill>
                            <a:schemeClr val="dk1"/>
                          </a:solidFill>
                        </a:rPr>
                        <a:t>MARKING NOTES</a:t>
                      </a:r>
                      <a:endParaRPr/>
                    </a:p>
                  </a:txBody>
                  <a:tcPr marL="91425" marR="91425"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spcBef>
                          <a:spcPts val="0"/>
                        </a:spcBef>
                        <a:spcAft>
                          <a:spcPts val="0"/>
                        </a:spcAft>
                        <a:buNone/>
                      </a:pPr>
                      <a:r>
                        <a:rPr lang="en-IE" sz="2600" dirty="0">
                          <a:solidFill>
                            <a:schemeClr val="dk1"/>
                          </a:solidFill>
                          <a:latin typeface="Calibri"/>
                          <a:ea typeface="Calibri"/>
                          <a:cs typeface="Calibri"/>
                          <a:sym typeface="Calibri"/>
                        </a:rPr>
                        <a:t>Oral: 25% of total mark (H).</a:t>
                      </a:r>
                      <a:r>
                        <a:rPr lang="en-IE" sz="2600" baseline="0" dirty="0">
                          <a:solidFill>
                            <a:schemeClr val="dk1"/>
                          </a:solidFill>
                          <a:latin typeface="Calibri"/>
                          <a:ea typeface="Calibri"/>
                          <a:cs typeface="Calibri"/>
                          <a:sym typeface="Calibri"/>
                        </a:rPr>
                        <a:t> </a:t>
                      </a:r>
                      <a:r>
                        <a:rPr lang="en-IE" sz="2600" dirty="0">
                          <a:solidFill>
                            <a:schemeClr val="dk1"/>
                          </a:solidFill>
                          <a:latin typeface="Calibri"/>
                          <a:ea typeface="Calibri"/>
                          <a:cs typeface="Calibri"/>
                          <a:sym typeface="Calibri"/>
                        </a:rPr>
                        <a:t>Aural: 20 % (H)</a:t>
                      </a:r>
                      <a:endParaRPr dirty="0"/>
                    </a:p>
                  </a:txBody>
                  <a:tcPr marL="91425" marR="91425"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370850">
                <a:tc>
                  <a:txBody>
                    <a:bodyPr/>
                    <a:lstStyle/>
                    <a:p>
                      <a:pPr marL="0" marR="0" lvl="0" indent="0" algn="l" rtl="0">
                        <a:lnSpc>
                          <a:spcPct val="100000"/>
                        </a:lnSpc>
                        <a:spcBef>
                          <a:spcPts val="0"/>
                        </a:spcBef>
                        <a:spcAft>
                          <a:spcPts val="0"/>
                        </a:spcAft>
                        <a:buClr>
                          <a:schemeClr val="dk1"/>
                        </a:buClr>
                        <a:buSzPts val="2800"/>
                        <a:buFont typeface="Calibri"/>
                        <a:buNone/>
                      </a:pPr>
                      <a:r>
                        <a:rPr lang="en-IE" sz="2800"/>
                        <a:t>NOTES ON COURSE</a:t>
                      </a:r>
                      <a:endParaRPr sz="2800"/>
                    </a:p>
                    <a:p>
                      <a:pPr marL="0" marR="0" lvl="0" indent="0" algn="l" rtl="0">
                        <a:spcBef>
                          <a:spcPts val="0"/>
                        </a:spcBef>
                        <a:spcAft>
                          <a:spcPts val="0"/>
                        </a:spcAft>
                        <a:buNone/>
                      </a:pPr>
                      <a:endParaRPr sz="2800">
                        <a:solidFill>
                          <a:schemeClr val="dk1"/>
                        </a:solidFill>
                      </a:endParaRPr>
                    </a:p>
                  </a:txBody>
                  <a:tcPr marL="91425" marR="91425"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spcBef>
                          <a:spcPts val="0"/>
                        </a:spcBef>
                        <a:spcAft>
                          <a:spcPts val="0"/>
                        </a:spcAft>
                        <a:buNone/>
                      </a:pPr>
                      <a:r>
                        <a:rPr lang="en-IE" sz="2600" dirty="0">
                          <a:solidFill>
                            <a:schemeClr val="dk1"/>
                          </a:solidFill>
                          <a:latin typeface="Calibri"/>
                          <a:ea typeface="Calibri"/>
                          <a:cs typeface="Calibri"/>
                          <a:sym typeface="Calibri"/>
                        </a:rPr>
                        <a:t>Higher &amp; Ordinary levels have similar course content. Oral and written skills are of particular importance at higher level. </a:t>
                      </a:r>
                      <a:endParaRPr dirty="0"/>
                    </a:p>
                  </a:txBody>
                  <a:tcPr marL="91425" marR="91425"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1614017">
                <a:tc>
                  <a:txBody>
                    <a:bodyPr/>
                    <a:lstStyle/>
                    <a:p>
                      <a:pPr marL="0" marR="0" lvl="0" indent="0" algn="l" rtl="0">
                        <a:spcBef>
                          <a:spcPts val="0"/>
                        </a:spcBef>
                        <a:spcAft>
                          <a:spcPts val="0"/>
                        </a:spcAft>
                        <a:buNone/>
                      </a:pPr>
                      <a:r>
                        <a:rPr lang="en-IE" sz="2800">
                          <a:solidFill>
                            <a:schemeClr val="dk1"/>
                          </a:solidFill>
                        </a:rPr>
                        <a:t>CAREER </a:t>
                      </a:r>
                      <a:endParaRPr/>
                    </a:p>
                    <a:p>
                      <a:pPr marL="0" marR="0" lvl="0" indent="0" algn="l" rtl="0">
                        <a:spcBef>
                          <a:spcPts val="0"/>
                        </a:spcBef>
                        <a:spcAft>
                          <a:spcPts val="0"/>
                        </a:spcAft>
                        <a:buNone/>
                      </a:pPr>
                      <a:r>
                        <a:rPr lang="en-IE" sz="2800">
                          <a:solidFill>
                            <a:schemeClr val="dk1"/>
                          </a:solidFill>
                        </a:rPr>
                        <a:t>POSSIBILITIES</a:t>
                      </a:r>
                      <a:endParaRPr/>
                    </a:p>
                  </a:txBody>
                  <a:tcPr marL="91425" marR="91425"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spcBef>
                          <a:spcPts val="0"/>
                        </a:spcBef>
                        <a:spcAft>
                          <a:spcPts val="0"/>
                        </a:spcAft>
                        <a:buNone/>
                      </a:pPr>
                      <a:r>
                        <a:rPr lang="en-IE" sz="2600" dirty="0">
                          <a:solidFill>
                            <a:schemeClr val="dk1"/>
                          </a:solidFill>
                          <a:latin typeface="Calibri"/>
                          <a:ea typeface="Calibri"/>
                          <a:cs typeface="Calibri"/>
                          <a:sym typeface="Calibri"/>
                        </a:rPr>
                        <a:t>Teaching, translation, interpreting, journalism, media the I.T. sector . </a:t>
                      </a:r>
                      <a:endParaRPr dirty="0"/>
                    </a:p>
                  </a:txBody>
                  <a:tcPr marL="91425" marR="91425"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r h="370850">
                <a:tc>
                  <a:txBody>
                    <a:bodyPr/>
                    <a:lstStyle/>
                    <a:p>
                      <a:pPr marL="0" marR="0" lvl="0" indent="0" algn="l" rtl="0">
                        <a:lnSpc>
                          <a:spcPct val="100000"/>
                        </a:lnSpc>
                        <a:spcBef>
                          <a:spcPts val="0"/>
                        </a:spcBef>
                        <a:spcAft>
                          <a:spcPts val="0"/>
                        </a:spcAft>
                        <a:buClr>
                          <a:srgbClr val="000000"/>
                        </a:buClr>
                        <a:buSzPts val="2800"/>
                        <a:buFont typeface="Calibri"/>
                        <a:buNone/>
                      </a:pPr>
                      <a:r>
                        <a:rPr lang="en-IE" sz="2800">
                          <a:solidFill>
                            <a:srgbClr val="000000"/>
                          </a:solidFill>
                          <a:latin typeface="Calibri"/>
                          <a:ea typeface="Calibri"/>
                          <a:cs typeface="Calibri"/>
                          <a:sym typeface="Calibri"/>
                        </a:rPr>
                        <a:t>USEFUL INFORMATION</a:t>
                      </a:r>
                      <a:endParaRPr sz="2800">
                        <a:solidFill>
                          <a:srgbClr val="000000"/>
                        </a:solidFill>
                        <a:latin typeface="Calibri"/>
                        <a:ea typeface="Calibri"/>
                        <a:cs typeface="Calibri"/>
                        <a:sym typeface="Calibri"/>
                      </a:endParaRPr>
                    </a:p>
                    <a:p>
                      <a:pPr marL="0" marR="0" lvl="0" indent="0" algn="l" rtl="0">
                        <a:spcBef>
                          <a:spcPts val="0"/>
                        </a:spcBef>
                        <a:spcAft>
                          <a:spcPts val="0"/>
                        </a:spcAft>
                        <a:buNone/>
                      </a:pPr>
                      <a:endParaRPr sz="2800">
                        <a:solidFill>
                          <a:schemeClr val="dk1"/>
                        </a:solidFill>
                        <a:latin typeface="Calibri"/>
                        <a:ea typeface="Calibri"/>
                        <a:cs typeface="Calibri"/>
                        <a:sym typeface="Calibri"/>
                      </a:endParaRPr>
                    </a:p>
                  </a:txBody>
                  <a:tcPr marL="91425" marR="91425" marT="45725" marB="45725">
                    <a:lnL w="12700" cap="flat" cmpd="sng">
                      <a:solidFill>
                        <a:schemeClr val="dk1"/>
                      </a:solidFill>
                      <a:prstDash val="solid"/>
                      <a:round/>
                      <a:headEnd type="none" w="sm" len="sm"/>
                      <a:tailEnd type="none" w="sm" len="sm"/>
                    </a:lnL>
                    <a:lnR w="12700" cap="flat" cmpd="sng" algn="ctr">
                      <a:solidFill>
                        <a:schemeClr val="dk1"/>
                      </a:solidFill>
                      <a:prstDash val="solid"/>
                      <a:round/>
                      <a:headEnd type="none" w="sm" len="sm"/>
                      <a:tailEnd type="none" w="sm" len="sm"/>
                    </a:lnR>
                    <a:lnT w="12700" cap="flat" cmpd="sng" algn="ctr">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600"/>
                        <a:buFont typeface="Calibri"/>
                        <a:buNone/>
                      </a:pPr>
                      <a:r>
                        <a:rPr lang="en-IE" sz="1800" dirty="0"/>
                        <a:t>275</a:t>
                      </a:r>
                      <a:r>
                        <a:rPr lang="en-IE" sz="1800" baseline="0" dirty="0"/>
                        <a:t> million people speak French across the world. It is the second most taught language in the world after English.</a:t>
                      </a:r>
                    </a:p>
                    <a:p>
                      <a:pPr marL="0" marR="0" lvl="0" indent="0" algn="l" rtl="0">
                        <a:lnSpc>
                          <a:spcPct val="100000"/>
                        </a:lnSpc>
                        <a:spcBef>
                          <a:spcPts val="0"/>
                        </a:spcBef>
                        <a:spcAft>
                          <a:spcPts val="0"/>
                        </a:spcAft>
                        <a:buClr>
                          <a:schemeClr val="dk1"/>
                        </a:buClr>
                        <a:buSzPts val="2600"/>
                        <a:buFont typeface="Calibri"/>
                        <a:buNone/>
                      </a:pPr>
                      <a:r>
                        <a:rPr lang="en-IE" sz="1800" baseline="0" dirty="0"/>
                        <a:t>French is spoken on all five continents of the world.</a:t>
                      </a:r>
                    </a:p>
                    <a:p>
                      <a:pPr marL="0" marR="0" lvl="0" indent="0" algn="l" rtl="0">
                        <a:lnSpc>
                          <a:spcPct val="100000"/>
                        </a:lnSpc>
                        <a:spcBef>
                          <a:spcPts val="0"/>
                        </a:spcBef>
                        <a:spcAft>
                          <a:spcPts val="0"/>
                        </a:spcAft>
                        <a:buClr>
                          <a:schemeClr val="dk1"/>
                        </a:buClr>
                        <a:buSzPts val="2600"/>
                        <a:buFont typeface="Calibri"/>
                        <a:buNone/>
                      </a:pPr>
                      <a:r>
                        <a:rPr lang="en-IE" sz="1800" baseline="0" dirty="0"/>
                        <a:t>France has the second biggest economy of the EU and is a world language. It is the official language of 29 countries.</a:t>
                      </a:r>
                      <a:endParaRPr sz="1800" dirty="0"/>
                    </a:p>
                  </a:txBody>
                  <a:tcPr marL="91425" marR="91425" marT="45725" marB="45725">
                    <a:lnL w="12700" cap="flat" cmpd="sng" algn="ctr">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lgn="ctr">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pic>
        <p:nvPicPr>
          <p:cNvPr id="405" name="Google Shape;405;p54"/>
          <p:cNvPicPr preferRelativeResize="0"/>
          <p:nvPr/>
        </p:nvPicPr>
        <p:blipFill rotWithShape="1">
          <a:blip r:embed="rId4">
            <a:alphaModFix/>
          </a:blip>
          <a:srcRect/>
          <a:stretch/>
        </p:blipFill>
        <p:spPr>
          <a:xfrm>
            <a:off x="6400800" y="107950"/>
            <a:ext cx="1898523" cy="1098550"/>
          </a:xfrm>
          <a:prstGeom prst="rect">
            <a:avLst/>
          </a:prstGeom>
          <a:noFill/>
          <a:ln w="9525" cap="flat" cmpd="sng">
            <a:solidFill>
              <a:schemeClr val="dk1"/>
            </a:solidFill>
            <a:prstDash val="solid"/>
            <a:miter lim="800000"/>
            <a:headEnd type="none" w="sm" len="sm"/>
            <a:tailEnd type="none" w="sm" len="sm"/>
          </a:ln>
        </p:spPr>
      </p:pic>
      <p:pic>
        <p:nvPicPr>
          <p:cNvPr id="406" name="Google Shape;406;p54"/>
          <p:cNvPicPr preferRelativeResize="0"/>
          <p:nvPr/>
        </p:nvPicPr>
        <p:blipFill rotWithShape="1">
          <a:blip r:embed="rId5">
            <a:alphaModFix/>
          </a:blip>
          <a:srcRect l="8264" t="6771" r="13775" b="10373"/>
          <a:stretch/>
        </p:blipFill>
        <p:spPr>
          <a:xfrm>
            <a:off x="14908" y="16619"/>
            <a:ext cx="1432059" cy="350656"/>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10"/>
        <p:cNvGrpSpPr/>
        <p:nvPr/>
      </p:nvGrpSpPr>
      <p:grpSpPr>
        <a:xfrm>
          <a:off x="0" y="0"/>
          <a:ext cx="0" cy="0"/>
          <a:chOff x="0" y="0"/>
          <a:chExt cx="0" cy="0"/>
        </a:xfrm>
      </p:grpSpPr>
      <p:pic>
        <p:nvPicPr>
          <p:cNvPr id="411" name="Google Shape;411;p55"/>
          <p:cNvPicPr preferRelativeResize="0"/>
          <p:nvPr/>
        </p:nvPicPr>
        <p:blipFill rotWithShape="1">
          <a:blip r:embed="rId3">
            <a:alphaModFix/>
          </a:blip>
          <a:srcRect/>
          <a:stretch/>
        </p:blipFill>
        <p:spPr>
          <a:xfrm>
            <a:off x="0" y="0"/>
            <a:ext cx="9143998" cy="6789427"/>
          </a:xfrm>
          <a:prstGeom prst="rect">
            <a:avLst/>
          </a:prstGeom>
          <a:noFill/>
          <a:ln>
            <a:noFill/>
          </a:ln>
        </p:spPr>
      </p:pic>
      <p:sp>
        <p:nvSpPr>
          <p:cNvPr id="412" name="Google Shape;412;p55"/>
          <p:cNvSpPr txBox="1">
            <a:spLocks noGrp="1"/>
          </p:cNvSpPr>
          <p:nvPr>
            <p:ph type="title"/>
          </p:nvPr>
        </p:nvSpPr>
        <p:spPr>
          <a:xfrm>
            <a:off x="3373438" y="149225"/>
            <a:ext cx="2397125" cy="858838"/>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IE" sz="4400" b="1" i="0" u="sng" strike="noStrike" cap="none">
                <a:solidFill>
                  <a:schemeClr val="dk1"/>
                </a:solidFill>
                <a:latin typeface="Calibri"/>
                <a:ea typeface="Calibri"/>
                <a:cs typeface="Calibri"/>
                <a:sym typeface="Calibri"/>
              </a:rPr>
              <a:t>GERMAN</a:t>
            </a:r>
            <a:endParaRPr sz="4400" b="0" i="0" u="sng" strike="noStrike" cap="none">
              <a:solidFill>
                <a:schemeClr val="dk1"/>
              </a:solidFill>
              <a:latin typeface="Calibri"/>
              <a:ea typeface="Calibri"/>
              <a:cs typeface="Calibri"/>
              <a:sym typeface="Calibri"/>
            </a:endParaRPr>
          </a:p>
        </p:txBody>
      </p:sp>
      <p:graphicFrame>
        <p:nvGraphicFramePr>
          <p:cNvPr id="413" name="Google Shape;413;p55"/>
          <p:cNvGraphicFramePr/>
          <p:nvPr>
            <p:extLst>
              <p:ext uri="{D42A27DB-BD31-4B8C-83A1-F6EECF244321}">
                <p14:modId xmlns:p14="http://schemas.microsoft.com/office/powerpoint/2010/main" val="2164987918"/>
              </p:ext>
            </p:extLst>
          </p:nvPr>
        </p:nvGraphicFramePr>
        <p:xfrm>
          <a:off x="231775" y="1465263"/>
          <a:ext cx="8680450" cy="5199075"/>
        </p:xfrm>
        <a:graphic>
          <a:graphicData uri="http://schemas.openxmlformats.org/drawingml/2006/table">
            <a:tbl>
              <a:tblPr firstRow="1" bandRow="1">
                <a:noFill/>
                <a:tableStyleId>{8275ED9A-F43F-4F71-9D1A-58B49A98E801}</a:tableStyleId>
              </a:tblPr>
              <a:tblGrid>
                <a:gridCol w="2685425">
                  <a:extLst>
                    <a:ext uri="{9D8B030D-6E8A-4147-A177-3AD203B41FA5}">
                      <a16:colId xmlns:a16="http://schemas.microsoft.com/office/drawing/2014/main" val="20000"/>
                    </a:ext>
                  </a:extLst>
                </a:gridCol>
                <a:gridCol w="5995025">
                  <a:extLst>
                    <a:ext uri="{9D8B030D-6E8A-4147-A177-3AD203B41FA5}">
                      <a16:colId xmlns:a16="http://schemas.microsoft.com/office/drawing/2014/main" val="20001"/>
                    </a:ext>
                  </a:extLst>
                </a:gridCol>
              </a:tblGrid>
              <a:tr h="1280250">
                <a:tc>
                  <a:txBody>
                    <a:bodyPr/>
                    <a:lstStyle/>
                    <a:p>
                      <a:pPr marL="0" marR="0" lvl="0" indent="0" algn="l" rtl="0">
                        <a:spcBef>
                          <a:spcPts val="0"/>
                        </a:spcBef>
                        <a:spcAft>
                          <a:spcPts val="0"/>
                        </a:spcAft>
                        <a:buNone/>
                      </a:pPr>
                      <a:r>
                        <a:rPr lang="en-IE" sz="2800" b="0" dirty="0">
                          <a:solidFill>
                            <a:schemeClr val="dk1"/>
                          </a:solidFill>
                          <a:latin typeface="Calibri"/>
                          <a:ea typeface="Calibri"/>
                          <a:cs typeface="Calibri"/>
                          <a:sym typeface="Calibri"/>
                        </a:rPr>
                        <a:t>PRECONDITIONS</a:t>
                      </a:r>
                      <a:endParaRPr dirty="0"/>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spcBef>
                          <a:spcPts val="0"/>
                        </a:spcBef>
                        <a:spcAft>
                          <a:spcPts val="0"/>
                        </a:spcAft>
                        <a:buNone/>
                      </a:pPr>
                      <a:r>
                        <a:rPr lang="en-IE" sz="2600" b="0">
                          <a:solidFill>
                            <a:schemeClr val="dk1"/>
                          </a:solidFill>
                          <a:latin typeface="Calibri"/>
                          <a:ea typeface="Calibri"/>
                          <a:cs typeface="Calibri"/>
                          <a:sym typeface="Calibri"/>
                        </a:rPr>
                        <a:t>Junior Cert German</a:t>
                      </a:r>
                      <a:endParaRPr/>
                    </a:p>
                    <a:p>
                      <a:pPr marL="0" marR="0" lvl="0" indent="0" algn="l" rtl="0">
                        <a:spcBef>
                          <a:spcPts val="0"/>
                        </a:spcBef>
                        <a:spcAft>
                          <a:spcPts val="0"/>
                        </a:spcAft>
                        <a:buNone/>
                      </a:pPr>
                      <a:r>
                        <a:rPr lang="en-IE" sz="2600" b="0">
                          <a:solidFill>
                            <a:schemeClr val="dk1"/>
                          </a:solidFill>
                          <a:latin typeface="Calibri"/>
                          <a:ea typeface="Calibri"/>
                          <a:cs typeface="Calibri"/>
                          <a:sym typeface="Calibri"/>
                        </a:rPr>
                        <a:t>Minimum Grade C in Higher Junior Cert to take Higher Level Leaving Cert.</a:t>
                      </a:r>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883975">
                <a:tc>
                  <a:txBody>
                    <a:bodyPr/>
                    <a:lstStyle/>
                    <a:p>
                      <a:pPr marL="0" marR="0" lvl="0" indent="0" algn="l" rtl="0">
                        <a:spcBef>
                          <a:spcPts val="0"/>
                        </a:spcBef>
                        <a:spcAft>
                          <a:spcPts val="0"/>
                        </a:spcAft>
                        <a:buNone/>
                      </a:pPr>
                      <a:r>
                        <a:rPr lang="en-IE" sz="2800">
                          <a:solidFill>
                            <a:schemeClr val="dk1"/>
                          </a:solidFill>
                        </a:rPr>
                        <a:t>MARKING NOTES</a:t>
                      </a:r>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spcBef>
                          <a:spcPts val="0"/>
                        </a:spcBef>
                        <a:spcAft>
                          <a:spcPts val="0"/>
                        </a:spcAft>
                        <a:buNone/>
                      </a:pPr>
                      <a:r>
                        <a:rPr lang="en-IE" sz="2600" b="0" dirty="0">
                          <a:solidFill>
                            <a:schemeClr val="dk1"/>
                          </a:solidFill>
                          <a:latin typeface="Calibri"/>
                          <a:ea typeface="Calibri"/>
                          <a:cs typeface="Calibri"/>
                          <a:sym typeface="Calibri"/>
                        </a:rPr>
                        <a:t>Oral:  25% at Higher Level.</a:t>
                      </a:r>
                      <a:r>
                        <a:rPr lang="en-IE" sz="2600" b="0" baseline="0" dirty="0">
                          <a:solidFill>
                            <a:schemeClr val="dk1"/>
                          </a:solidFill>
                          <a:latin typeface="Calibri"/>
                          <a:ea typeface="Calibri"/>
                          <a:cs typeface="Calibri"/>
                          <a:sym typeface="Calibri"/>
                        </a:rPr>
                        <a:t> Aural 25%</a:t>
                      </a:r>
                      <a:endParaRPr dirty="0"/>
                    </a:p>
                    <a:p>
                      <a:pPr marL="0" marR="0" lvl="0" indent="0" algn="l" rtl="0">
                        <a:spcBef>
                          <a:spcPts val="0"/>
                        </a:spcBef>
                        <a:spcAft>
                          <a:spcPts val="0"/>
                        </a:spcAft>
                        <a:buNone/>
                      </a:pPr>
                      <a:r>
                        <a:rPr lang="en-IE" sz="2600" b="0" dirty="0">
                          <a:solidFill>
                            <a:schemeClr val="dk1"/>
                          </a:solidFill>
                          <a:latin typeface="Calibri"/>
                          <a:ea typeface="Calibri"/>
                          <a:cs typeface="Calibri"/>
                          <a:sym typeface="Calibri"/>
                        </a:rPr>
                        <a:t>Oral:  20% at Ordinary Level.</a:t>
                      </a:r>
                      <a:r>
                        <a:rPr lang="en-IE" sz="2600" b="0" baseline="0" dirty="0">
                          <a:solidFill>
                            <a:schemeClr val="dk1"/>
                          </a:solidFill>
                          <a:latin typeface="Calibri"/>
                          <a:ea typeface="Calibri"/>
                          <a:cs typeface="Calibri"/>
                          <a:sym typeface="Calibri"/>
                        </a:rPr>
                        <a:t> Aural 25%</a:t>
                      </a:r>
                      <a:endParaRPr dirty="0"/>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944950">
                <a:tc>
                  <a:txBody>
                    <a:bodyPr/>
                    <a:lstStyle/>
                    <a:p>
                      <a:pPr marL="0" marR="0" lvl="0" indent="0" algn="l" rtl="0">
                        <a:lnSpc>
                          <a:spcPct val="100000"/>
                        </a:lnSpc>
                        <a:spcBef>
                          <a:spcPts val="0"/>
                        </a:spcBef>
                        <a:spcAft>
                          <a:spcPts val="0"/>
                        </a:spcAft>
                        <a:buClr>
                          <a:schemeClr val="dk1"/>
                        </a:buClr>
                        <a:buSzPts val="2800"/>
                        <a:buFont typeface="Calibri"/>
                        <a:buNone/>
                      </a:pPr>
                      <a:r>
                        <a:rPr lang="en-IE" sz="2800"/>
                        <a:t>NOTES ON COURSE</a:t>
                      </a:r>
                      <a:endParaRPr sz="2800"/>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600"/>
                        <a:buFont typeface="Calibri"/>
                        <a:buNone/>
                      </a:pPr>
                      <a:r>
                        <a:rPr lang="en-IE" sz="2600" b="0">
                          <a:solidFill>
                            <a:schemeClr val="dk1"/>
                          </a:solidFill>
                          <a:latin typeface="Calibri"/>
                          <a:ea typeface="Calibri"/>
                          <a:cs typeface="Calibri"/>
                          <a:sym typeface="Calibri"/>
                        </a:rPr>
                        <a:t>Course contains 3 very structured sections.</a:t>
                      </a:r>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1044950">
                <a:tc>
                  <a:txBody>
                    <a:bodyPr/>
                    <a:lstStyle/>
                    <a:p>
                      <a:pPr marL="0" marR="0" lvl="0" indent="0" algn="l" rtl="0">
                        <a:spcBef>
                          <a:spcPts val="0"/>
                        </a:spcBef>
                        <a:spcAft>
                          <a:spcPts val="0"/>
                        </a:spcAft>
                        <a:buNone/>
                      </a:pPr>
                      <a:r>
                        <a:rPr lang="en-IE" sz="2800">
                          <a:solidFill>
                            <a:schemeClr val="dk1"/>
                          </a:solidFill>
                        </a:rPr>
                        <a:t>CAREER </a:t>
                      </a:r>
                      <a:endParaRPr/>
                    </a:p>
                    <a:p>
                      <a:pPr marL="0" marR="0" lvl="0" indent="0" algn="l" rtl="0">
                        <a:spcBef>
                          <a:spcPts val="0"/>
                        </a:spcBef>
                        <a:spcAft>
                          <a:spcPts val="0"/>
                        </a:spcAft>
                        <a:buNone/>
                      </a:pPr>
                      <a:r>
                        <a:rPr lang="en-IE" sz="2800">
                          <a:solidFill>
                            <a:schemeClr val="dk1"/>
                          </a:solidFill>
                        </a:rPr>
                        <a:t>POSSIBILITIES</a:t>
                      </a:r>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600"/>
                        <a:buFont typeface="Calibri"/>
                        <a:buNone/>
                      </a:pPr>
                      <a:r>
                        <a:rPr lang="en-IE" sz="2600" b="0">
                          <a:solidFill>
                            <a:schemeClr val="dk1"/>
                          </a:solidFill>
                          <a:latin typeface="Calibri"/>
                          <a:ea typeface="Calibri"/>
                          <a:cs typeface="Calibri"/>
                          <a:sym typeface="Calibri"/>
                        </a:rPr>
                        <a:t>Business, engineering, the IT industry, teaching, translation, interpreting.</a:t>
                      </a:r>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r h="1044950">
                <a:tc>
                  <a:txBody>
                    <a:bodyPr/>
                    <a:lstStyle/>
                    <a:p>
                      <a:pPr marL="0" marR="0" lvl="0" indent="0" algn="l" rtl="0">
                        <a:lnSpc>
                          <a:spcPct val="100000"/>
                        </a:lnSpc>
                        <a:spcBef>
                          <a:spcPts val="0"/>
                        </a:spcBef>
                        <a:spcAft>
                          <a:spcPts val="0"/>
                        </a:spcAft>
                        <a:buClr>
                          <a:srgbClr val="000000"/>
                        </a:buClr>
                        <a:buSzPts val="2800"/>
                        <a:buFont typeface="Calibri"/>
                        <a:buNone/>
                      </a:pPr>
                      <a:r>
                        <a:rPr lang="en-IE" sz="2800">
                          <a:solidFill>
                            <a:srgbClr val="000000"/>
                          </a:solidFill>
                          <a:latin typeface="Calibri"/>
                          <a:ea typeface="Calibri"/>
                          <a:cs typeface="Calibri"/>
                          <a:sym typeface="Calibri"/>
                        </a:rPr>
                        <a:t>USEFUL INFORMATION</a:t>
                      </a:r>
                      <a:endParaRPr sz="2800">
                        <a:solidFill>
                          <a:srgbClr val="000000"/>
                        </a:solidFill>
                        <a:latin typeface="Calibri"/>
                        <a:ea typeface="Calibri"/>
                        <a:cs typeface="Calibri"/>
                        <a:sym typeface="Calibri"/>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spcBef>
                          <a:spcPts val="0"/>
                        </a:spcBef>
                        <a:spcAft>
                          <a:spcPts val="0"/>
                        </a:spcAft>
                        <a:buNone/>
                      </a:pPr>
                      <a:r>
                        <a:rPr lang="en-IE" sz="2600" b="0">
                          <a:solidFill>
                            <a:schemeClr val="dk1"/>
                          </a:solidFill>
                          <a:latin typeface="Calibri"/>
                          <a:ea typeface="Calibri"/>
                          <a:cs typeface="Calibri"/>
                          <a:sym typeface="Calibri"/>
                        </a:rPr>
                        <a:t>Germany is currently the best performing economy in Europe.</a:t>
                      </a:r>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pic>
        <p:nvPicPr>
          <p:cNvPr id="414" name="Google Shape;414;p55"/>
          <p:cNvPicPr preferRelativeResize="0"/>
          <p:nvPr/>
        </p:nvPicPr>
        <p:blipFill rotWithShape="1">
          <a:blip r:embed="rId4">
            <a:alphaModFix/>
          </a:blip>
          <a:srcRect/>
          <a:stretch/>
        </p:blipFill>
        <p:spPr>
          <a:xfrm>
            <a:off x="5980113" y="109538"/>
            <a:ext cx="2346777" cy="1170111"/>
          </a:xfrm>
          <a:prstGeom prst="rect">
            <a:avLst/>
          </a:prstGeom>
          <a:noFill/>
          <a:ln w="9525" cap="flat" cmpd="sng">
            <a:solidFill>
              <a:schemeClr val="dk1"/>
            </a:solidFill>
            <a:prstDash val="solid"/>
            <a:miter lim="800000"/>
            <a:headEnd type="none" w="sm" len="sm"/>
            <a:tailEnd type="none" w="sm" len="sm"/>
          </a:ln>
        </p:spPr>
      </p:pic>
      <p:pic>
        <p:nvPicPr>
          <p:cNvPr id="415" name="Google Shape;415;p55"/>
          <p:cNvPicPr preferRelativeResize="0"/>
          <p:nvPr/>
        </p:nvPicPr>
        <p:blipFill rotWithShape="1">
          <a:blip r:embed="rId5">
            <a:alphaModFix/>
          </a:blip>
          <a:srcRect l="8264" t="6771" r="13775" b="10373"/>
          <a:stretch/>
        </p:blipFill>
        <p:spPr>
          <a:xfrm>
            <a:off x="14908" y="16619"/>
            <a:ext cx="1432059" cy="350656"/>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28"/>
        <p:cNvGrpSpPr/>
        <p:nvPr/>
      </p:nvGrpSpPr>
      <p:grpSpPr>
        <a:xfrm>
          <a:off x="0" y="0"/>
          <a:ext cx="0" cy="0"/>
          <a:chOff x="0" y="0"/>
          <a:chExt cx="0" cy="0"/>
        </a:xfrm>
      </p:grpSpPr>
      <p:pic>
        <p:nvPicPr>
          <p:cNvPr id="429" name="Google Shape;429;p57"/>
          <p:cNvPicPr preferRelativeResize="0"/>
          <p:nvPr/>
        </p:nvPicPr>
        <p:blipFill rotWithShape="1">
          <a:blip r:embed="rId3">
            <a:alphaModFix/>
          </a:blip>
          <a:srcRect r="11479"/>
          <a:stretch/>
        </p:blipFill>
        <p:spPr>
          <a:xfrm>
            <a:off x="0" y="0"/>
            <a:ext cx="9116644" cy="6855257"/>
          </a:xfrm>
          <a:prstGeom prst="rect">
            <a:avLst/>
          </a:prstGeom>
          <a:noFill/>
          <a:ln>
            <a:noFill/>
          </a:ln>
        </p:spPr>
      </p:pic>
      <p:sp>
        <p:nvSpPr>
          <p:cNvPr id="430" name="Google Shape;430;p57"/>
          <p:cNvSpPr txBox="1">
            <a:spLocks noGrp="1"/>
          </p:cNvSpPr>
          <p:nvPr>
            <p:ph type="title"/>
          </p:nvPr>
        </p:nvSpPr>
        <p:spPr>
          <a:xfrm>
            <a:off x="2915816" y="393700"/>
            <a:ext cx="2540422" cy="71755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IE" sz="4400" b="1" i="0" u="sng" strike="noStrike" cap="none">
                <a:solidFill>
                  <a:srgbClr val="0C0C0C"/>
                </a:solidFill>
                <a:latin typeface="Calibri"/>
                <a:ea typeface="Calibri"/>
                <a:cs typeface="Calibri"/>
                <a:sym typeface="Calibri"/>
              </a:rPr>
              <a:t>SPANISH </a:t>
            </a:r>
            <a:endParaRPr sz="4400" b="0" i="0" u="sng" strike="noStrike" cap="none">
              <a:solidFill>
                <a:srgbClr val="0C0C0C"/>
              </a:solidFill>
              <a:latin typeface="Calibri"/>
              <a:ea typeface="Calibri"/>
              <a:cs typeface="Calibri"/>
              <a:sym typeface="Calibri"/>
            </a:endParaRPr>
          </a:p>
        </p:txBody>
      </p:sp>
      <p:graphicFrame>
        <p:nvGraphicFramePr>
          <p:cNvPr id="431" name="Google Shape;431;p57"/>
          <p:cNvGraphicFramePr/>
          <p:nvPr>
            <p:extLst>
              <p:ext uri="{D42A27DB-BD31-4B8C-83A1-F6EECF244321}">
                <p14:modId xmlns:p14="http://schemas.microsoft.com/office/powerpoint/2010/main" val="4159663240"/>
              </p:ext>
            </p:extLst>
          </p:nvPr>
        </p:nvGraphicFramePr>
        <p:xfrm>
          <a:off x="387350" y="1550988"/>
          <a:ext cx="8369300" cy="4999050"/>
        </p:xfrm>
        <a:graphic>
          <a:graphicData uri="http://schemas.openxmlformats.org/drawingml/2006/table">
            <a:tbl>
              <a:tblPr firstRow="1" bandRow="1">
                <a:noFill/>
                <a:tableStyleId>{8275ED9A-F43F-4F71-9D1A-58B49A98E801}</a:tableStyleId>
              </a:tblPr>
              <a:tblGrid>
                <a:gridCol w="2885625">
                  <a:extLst>
                    <a:ext uri="{9D8B030D-6E8A-4147-A177-3AD203B41FA5}">
                      <a16:colId xmlns:a16="http://schemas.microsoft.com/office/drawing/2014/main" val="20000"/>
                    </a:ext>
                  </a:extLst>
                </a:gridCol>
                <a:gridCol w="5483675">
                  <a:extLst>
                    <a:ext uri="{9D8B030D-6E8A-4147-A177-3AD203B41FA5}">
                      <a16:colId xmlns:a16="http://schemas.microsoft.com/office/drawing/2014/main" val="20001"/>
                    </a:ext>
                  </a:extLst>
                </a:gridCol>
              </a:tblGrid>
              <a:tr h="518200">
                <a:tc>
                  <a:txBody>
                    <a:bodyPr/>
                    <a:lstStyle/>
                    <a:p>
                      <a:pPr marL="0" marR="0" lvl="0" indent="0" algn="l" rtl="0">
                        <a:spcBef>
                          <a:spcPts val="0"/>
                        </a:spcBef>
                        <a:spcAft>
                          <a:spcPts val="0"/>
                        </a:spcAft>
                        <a:buNone/>
                      </a:pPr>
                      <a:r>
                        <a:rPr lang="en-IE" sz="2800" b="0" dirty="0">
                          <a:solidFill>
                            <a:srgbClr val="000000"/>
                          </a:solidFill>
                          <a:latin typeface="Calibri"/>
                          <a:ea typeface="Calibri"/>
                          <a:cs typeface="Calibri"/>
                          <a:sym typeface="Calibri"/>
                        </a:rPr>
                        <a:t>PRECONDITIONS</a:t>
                      </a:r>
                      <a:endParaRPr dirty="0"/>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176213" marR="0" lvl="0" indent="-11112" algn="l" rtl="0">
                        <a:spcBef>
                          <a:spcPts val="0"/>
                        </a:spcBef>
                        <a:spcAft>
                          <a:spcPts val="0"/>
                        </a:spcAft>
                        <a:buNone/>
                      </a:pPr>
                      <a:r>
                        <a:rPr lang="en-IE" sz="2600" b="0">
                          <a:solidFill>
                            <a:schemeClr val="dk1"/>
                          </a:solidFill>
                          <a:latin typeface="Calibri"/>
                          <a:ea typeface="Calibri"/>
                          <a:cs typeface="Calibri"/>
                          <a:sym typeface="Calibri"/>
                        </a:rPr>
                        <a:t>Junior Cert Spanish</a:t>
                      </a:r>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487700">
                <a:tc rowSpan="2">
                  <a:txBody>
                    <a:bodyPr/>
                    <a:lstStyle/>
                    <a:p>
                      <a:pPr marL="0" marR="0" lvl="0" indent="0" algn="l" rtl="0">
                        <a:spcBef>
                          <a:spcPts val="0"/>
                        </a:spcBef>
                        <a:spcAft>
                          <a:spcPts val="0"/>
                        </a:spcAft>
                        <a:buNone/>
                      </a:pPr>
                      <a:r>
                        <a:rPr lang="en-IE" sz="2800"/>
                        <a:t>MARKING NOTES</a:t>
                      </a:r>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176213" marR="0" lvl="0" indent="-11112" algn="l" rtl="0">
                        <a:lnSpc>
                          <a:spcPct val="100000"/>
                        </a:lnSpc>
                        <a:spcBef>
                          <a:spcPts val="0"/>
                        </a:spcBef>
                        <a:spcAft>
                          <a:spcPts val="0"/>
                        </a:spcAft>
                        <a:buClr>
                          <a:schemeClr val="dk1"/>
                        </a:buClr>
                        <a:buSzPts val="2600"/>
                        <a:buFont typeface="Calibri"/>
                        <a:buNone/>
                      </a:pPr>
                      <a:r>
                        <a:rPr lang="en-IE" sz="2600" dirty="0">
                          <a:solidFill>
                            <a:schemeClr val="dk1"/>
                          </a:solidFill>
                        </a:rPr>
                        <a:t>Oral:	25% at Higher Level. Aural 20%</a:t>
                      </a:r>
                      <a:endParaRPr dirty="0"/>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487700">
                <a:tc vMerge="1">
                  <a:txBody>
                    <a:bodyPr/>
                    <a:lstStyle/>
                    <a:p>
                      <a:endParaRPr lang="en-US"/>
                    </a:p>
                  </a:txBody>
                  <a:tcPr/>
                </a:tc>
                <a:tc>
                  <a:txBody>
                    <a:bodyPr/>
                    <a:lstStyle/>
                    <a:p>
                      <a:pPr marL="0" marR="0" lvl="0" indent="0" algn="l" rtl="0">
                        <a:lnSpc>
                          <a:spcPct val="100000"/>
                        </a:lnSpc>
                        <a:spcBef>
                          <a:spcPts val="0"/>
                        </a:spcBef>
                        <a:spcAft>
                          <a:spcPts val="0"/>
                        </a:spcAft>
                        <a:buClr>
                          <a:schemeClr val="dk1"/>
                        </a:buClr>
                        <a:buSzPts val="2600"/>
                        <a:buFont typeface="Calibri"/>
                        <a:buNone/>
                      </a:pPr>
                      <a:r>
                        <a:rPr lang="en-IE" sz="2600" dirty="0">
                          <a:solidFill>
                            <a:schemeClr val="dk1"/>
                          </a:solidFill>
                        </a:rPr>
                        <a:t> Oral: 20% at Ordinary Level. Aural 25% </a:t>
                      </a:r>
                      <a:endParaRPr dirty="0"/>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944950">
                <a:tc>
                  <a:txBody>
                    <a:bodyPr/>
                    <a:lstStyle/>
                    <a:p>
                      <a:pPr marL="0" marR="0" lvl="0" indent="0" algn="l" rtl="0">
                        <a:spcBef>
                          <a:spcPts val="0"/>
                        </a:spcBef>
                        <a:spcAft>
                          <a:spcPts val="0"/>
                        </a:spcAft>
                        <a:buNone/>
                      </a:pPr>
                      <a:r>
                        <a:rPr lang="en-IE" sz="2800"/>
                        <a:t>NOTES ON COURSE</a:t>
                      </a:r>
                      <a:endParaRPr sz="2800"/>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177800" marR="0" lvl="0" indent="-25400" algn="l" rtl="0">
                        <a:lnSpc>
                          <a:spcPct val="100000"/>
                        </a:lnSpc>
                        <a:spcBef>
                          <a:spcPts val="0"/>
                        </a:spcBef>
                        <a:spcAft>
                          <a:spcPts val="0"/>
                        </a:spcAft>
                        <a:buClr>
                          <a:schemeClr val="dk1"/>
                        </a:buClr>
                        <a:buSzPts val="2600"/>
                        <a:buFont typeface="Calibri"/>
                        <a:buNone/>
                      </a:pPr>
                      <a:r>
                        <a:rPr lang="en-IE" sz="2600" dirty="0">
                          <a:solidFill>
                            <a:schemeClr val="dk1"/>
                          </a:solidFill>
                        </a:rPr>
                        <a:t>The standard of Spanish expected at Higher Level is high.</a:t>
                      </a:r>
                      <a:endParaRPr dirty="0"/>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r h="1280250">
                <a:tc>
                  <a:txBody>
                    <a:bodyPr/>
                    <a:lstStyle/>
                    <a:p>
                      <a:pPr marL="0" marR="0" lvl="0" indent="0" algn="l" rtl="0">
                        <a:spcBef>
                          <a:spcPts val="0"/>
                        </a:spcBef>
                        <a:spcAft>
                          <a:spcPts val="0"/>
                        </a:spcAft>
                        <a:buNone/>
                      </a:pPr>
                      <a:r>
                        <a:rPr lang="en-IE" sz="2800"/>
                        <a:t>CAREER </a:t>
                      </a:r>
                      <a:endParaRPr/>
                    </a:p>
                    <a:p>
                      <a:pPr marL="0" marR="0" lvl="0" indent="0" algn="l" rtl="0">
                        <a:spcBef>
                          <a:spcPts val="0"/>
                        </a:spcBef>
                        <a:spcAft>
                          <a:spcPts val="0"/>
                        </a:spcAft>
                        <a:buNone/>
                      </a:pPr>
                      <a:r>
                        <a:rPr lang="en-IE" sz="2800"/>
                        <a:t>POSSIBILITIES</a:t>
                      </a:r>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176213" marR="0" lvl="0" indent="-11112" algn="l" rtl="0">
                        <a:lnSpc>
                          <a:spcPct val="100000"/>
                        </a:lnSpc>
                        <a:spcBef>
                          <a:spcPts val="0"/>
                        </a:spcBef>
                        <a:spcAft>
                          <a:spcPts val="0"/>
                        </a:spcAft>
                        <a:buClr>
                          <a:schemeClr val="dk1"/>
                        </a:buClr>
                        <a:buSzPts val="2600"/>
                        <a:buFont typeface="Calibri"/>
                        <a:buNone/>
                      </a:pPr>
                      <a:r>
                        <a:rPr lang="en-IE" sz="2600">
                          <a:solidFill>
                            <a:schemeClr val="dk1"/>
                          </a:solidFill>
                        </a:rPr>
                        <a:t>The IT industry, teaching business, translation, the hospitality industry, tourism. </a:t>
                      </a:r>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4"/>
                  </a:ext>
                </a:extLst>
              </a:tr>
              <a:tr h="1280250">
                <a:tc>
                  <a:txBody>
                    <a:bodyPr/>
                    <a:lstStyle/>
                    <a:p>
                      <a:pPr marL="0" marR="0" lvl="0" indent="0" algn="l" rtl="0">
                        <a:spcBef>
                          <a:spcPts val="0"/>
                        </a:spcBef>
                        <a:spcAft>
                          <a:spcPts val="0"/>
                        </a:spcAft>
                        <a:buNone/>
                      </a:pPr>
                      <a:r>
                        <a:rPr lang="en-IE" sz="2800">
                          <a:solidFill>
                            <a:srgbClr val="000000"/>
                          </a:solidFill>
                          <a:latin typeface="Calibri"/>
                          <a:ea typeface="Calibri"/>
                          <a:cs typeface="Calibri"/>
                          <a:sym typeface="Calibri"/>
                        </a:rPr>
                        <a:t>USEFUL INFORMATION</a:t>
                      </a:r>
                      <a:endParaRPr sz="2800">
                        <a:solidFill>
                          <a:srgbClr val="000000"/>
                        </a:solidFill>
                        <a:latin typeface="Calibri"/>
                        <a:ea typeface="Calibri"/>
                        <a:cs typeface="Calibri"/>
                        <a:sym typeface="Calibri"/>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176213" marR="0" lvl="0" indent="-11112" algn="l" rtl="0">
                        <a:lnSpc>
                          <a:spcPct val="100000"/>
                        </a:lnSpc>
                        <a:spcBef>
                          <a:spcPts val="0"/>
                        </a:spcBef>
                        <a:spcAft>
                          <a:spcPts val="0"/>
                        </a:spcAft>
                        <a:buClr>
                          <a:schemeClr val="dk1"/>
                        </a:buClr>
                        <a:buSzPts val="2600"/>
                        <a:buFont typeface="Calibri"/>
                        <a:buNone/>
                      </a:pPr>
                      <a:r>
                        <a:rPr lang="en-IE" sz="2600" dirty="0">
                          <a:solidFill>
                            <a:schemeClr val="dk1"/>
                          </a:solidFill>
                        </a:rPr>
                        <a:t>Spanish is the second most used language on the Internet. It is the official language in 27 countries. </a:t>
                      </a:r>
                      <a:endParaRPr dirty="0"/>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5"/>
                  </a:ext>
                </a:extLst>
              </a:tr>
            </a:tbl>
          </a:graphicData>
        </a:graphic>
      </p:graphicFrame>
      <p:pic>
        <p:nvPicPr>
          <p:cNvPr id="432" name="Google Shape;432;p57"/>
          <p:cNvPicPr preferRelativeResize="0"/>
          <p:nvPr/>
        </p:nvPicPr>
        <p:blipFill rotWithShape="1">
          <a:blip r:embed="rId4">
            <a:alphaModFix/>
          </a:blip>
          <a:srcRect l="274" r="11479"/>
          <a:stretch/>
        </p:blipFill>
        <p:spPr>
          <a:xfrm>
            <a:off x="6370638" y="179388"/>
            <a:ext cx="1913976" cy="1182539"/>
          </a:xfrm>
          <a:prstGeom prst="rect">
            <a:avLst/>
          </a:prstGeom>
          <a:noFill/>
          <a:ln w="9525" cap="flat" cmpd="sng">
            <a:solidFill>
              <a:schemeClr val="dk1"/>
            </a:solidFill>
            <a:prstDash val="solid"/>
            <a:miter lim="800000"/>
            <a:headEnd type="none" w="sm" len="sm"/>
            <a:tailEnd type="none" w="sm" len="sm"/>
          </a:ln>
        </p:spPr>
      </p:pic>
      <p:pic>
        <p:nvPicPr>
          <p:cNvPr id="433" name="Google Shape;433;p57"/>
          <p:cNvPicPr preferRelativeResize="0"/>
          <p:nvPr/>
        </p:nvPicPr>
        <p:blipFill rotWithShape="1">
          <a:blip r:embed="rId5">
            <a:alphaModFix/>
          </a:blip>
          <a:srcRect l="8264" t="6771" r="13775" b="10373"/>
          <a:stretch/>
        </p:blipFill>
        <p:spPr>
          <a:xfrm>
            <a:off x="14908" y="16619"/>
            <a:ext cx="1432059" cy="350656"/>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The Sciences</a:t>
            </a:r>
          </a:p>
        </p:txBody>
      </p:sp>
      <p:sp>
        <p:nvSpPr>
          <p:cNvPr id="5" name="Text Placeholder 4"/>
          <p:cNvSpPr>
            <a:spLocks noGrp="1"/>
          </p:cNvSpPr>
          <p:nvPr>
            <p:ph type="body" idx="1"/>
          </p:nvPr>
        </p:nvSpPr>
        <p:spPr/>
        <p:txBody>
          <a:bodyPr/>
          <a:lstStyle/>
          <a:p>
            <a:r>
              <a:rPr lang="en-GB" dirty="0"/>
              <a:t>Overview</a:t>
            </a:r>
          </a:p>
        </p:txBody>
      </p:sp>
      <p:sp>
        <p:nvSpPr>
          <p:cNvPr id="6" name="Text Placeholder 5"/>
          <p:cNvSpPr>
            <a:spLocks noGrp="1"/>
          </p:cNvSpPr>
          <p:nvPr>
            <p:ph type="body" idx="2"/>
          </p:nvPr>
        </p:nvSpPr>
        <p:spPr/>
        <p:txBody>
          <a:bodyPr/>
          <a:lstStyle/>
          <a:p>
            <a:r>
              <a:rPr lang="en-GB" dirty="0"/>
              <a:t>Biology is by far the most popular of the all the science subjects followed by Chemistry and Physics.</a:t>
            </a:r>
          </a:p>
          <a:p>
            <a:r>
              <a:rPr lang="en-GB" dirty="0"/>
              <a:t>Although not mandatory for all courses at Third Level, it is nonetheless recommended that students choose a Science subject PROVIDED they have a general interest in this area.</a:t>
            </a:r>
            <a:endParaRPr lang="en-GB" b="1" dirty="0"/>
          </a:p>
        </p:txBody>
      </p:sp>
      <p:sp>
        <p:nvSpPr>
          <p:cNvPr id="7" name="Text Placeholder 6"/>
          <p:cNvSpPr>
            <a:spLocks noGrp="1"/>
          </p:cNvSpPr>
          <p:nvPr>
            <p:ph type="body" idx="3"/>
          </p:nvPr>
        </p:nvSpPr>
        <p:spPr/>
        <p:txBody>
          <a:bodyPr/>
          <a:lstStyle/>
          <a:p>
            <a:r>
              <a:rPr lang="en-GB" dirty="0"/>
              <a:t>Continued</a:t>
            </a:r>
          </a:p>
        </p:txBody>
      </p:sp>
      <p:sp>
        <p:nvSpPr>
          <p:cNvPr id="8" name="Text Placeholder 7"/>
          <p:cNvSpPr>
            <a:spLocks noGrp="1"/>
          </p:cNvSpPr>
          <p:nvPr>
            <p:ph type="body" idx="4"/>
          </p:nvPr>
        </p:nvSpPr>
        <p:spPr/>
        <p:txBody>
          <a:bodyPr/>
          <a:lstStyle/>
          <a:p>
            <a:r>
              <a:rPr lang="en-GB" dirty="0"/>
              <a:t>If not, there is no need to choose a Science subject.</a:t>
            </a:r>
          </a:p>
          <a:p>
            <a:r>
              <a:rPr lang="en-GB" i="1" u="sng" dirty="0"/>
              <a:t>Many areas of study do not require </a:t>
            </a:r>
            <a:r>
              <a:rPr lang="en-GB" dirty="0"/>
              <a:t>a science subject at all </a:t>
            </a:r>
            <a:r>
              <a:rPr lang="en-GB" dirty="0" err="1"/>
              <a:t>eg</a:t>
            </a:r>
            <a:r>
              <a:rPr lang="en-GB" dirty="0"/>
              <a:t>, Primary school teaching, Accountancy, Business, Law, Computer Science, some Engineering courses etc.</a:t>
            </a:r>
          </a:p>
        </p:txBody>
      </p:sp>
    </p:spTree>
    <p:extLst>
      <p:ext uri="{BB962C8B-B14F-4D97-AF65-F5344CB8AC3E}">
        <p14:creationId xmlns:p14="http://schemas.microsoft.com/office/powerpoint/2010/main" val="327107671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46"/>
        <p:cNvGrpSpPr/>
        <p:nvPr/>
      </p:nvGrpSpPr>
      <p:grpSpPr>
        <a:xfrm>
          <a:off x="0" y="0"/>
          <a:ext cx="0" cy="0"/>
          <a:chOff x="0" y="0"/>
          <a:chExt cx="0" cy="0"/>
        </a:xfrm>
      </p:grpSpPr>
      <p:pic>
        <p:nvPicPr>
          <p:cNvPr id="447" name="Google Shape;447;p59" descr="https://upload.wikimedia.org/wikipedia/commons/0/08/High_School_Biology_Cover.jpg"/>
          <p:cNvPicPr preferRelativeResize="0"/>
          <p:nvPr/>
        </p:nvPicPr>
        <p:blipFill rotWithShape="1">
          <a:blip r:embed="rId3">
            <a:alphaModFix/>
          </a:blip>
          <a:srcRect/>
          <a:stretch/>
        </p:blipFill>
        <p:spPr>
          <a:xfrm>
            <a:off x="-34900" y="0"/>
            <a:ext cx="9144000" cy="6824624"/>
          </a:xfrm>
          <a:prstGeom prst="rect">
            <a:avLst/>
          </a:prstGeom>
          <a:noFill/>
          <a:ln>
            <a:noFill/>
          </a:ln>
        </p:spPr>
      </p:pic>
      <p:sp>
        <p:nvSpPr>
          <p:cNvPr id="448" name="Google Shape;448;p59"/>
          <p:cNvSpPr txBox="1">
            <a:spLocks noGrp="1"/>
          </p:cNvSpPr>
          <p:nvPr>
            <p:ph type="title"/>
          </p:nvPr>
        </p:nvSpPr>
        <p:spPr>
          <a:xfrm>
            <a:off x="2771800" y="0"/>
            <a:ext cx="2714600" cy="862013"/>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IE" sz="4400" b="1" i="0" u="sng" strike="noStrike" cap="none">
                <a:solidFill>
                  <a:schemeClr val="dk1"/>
                </a:solidFill>
                <a:latin typeface="Calibri"/>
                <a:ea typeface="Calibri"/>
                <a:cs typeface="Calibri"/>
                <a:sym typeface="Calibri"/>
              </a:rPr>
              <a:t>BIOLOGY: </a:t>
            </a:r>
            <a:endParaRPr sz="4400" b="0" i="0" u="sng" strike="noStrike" cap="none">
              <a:solidFill>
                <a:schemeClr val="dk1"/>
              </a:solidFill>
              <a:latin typeface="Calibri"/>
              <a:ea typeface="Calibri"/>
              <a:cs typeface="Calibri"/>
              <a:sym typeface="Calibri"/>
            </a:endParaRPr>
          </a:p>
        </p:txBody>
      </p:sp>
      <p:graphicFrame>
        <p:nvGraphicFramePr>
          <p:cNvPr id="449" name="Google Shape;449;p59"/>
          <p:cNvGraphicFramePr/>
          <p:nvPr/>
        </p:nvGraphicFramePr>
        <p:xfrm>
          <a:off x="174625" y="855663"/>
          <a:ext cx="8740775" cy="5821375"/>
        </p:xfrm>
        <a:graphic>
          <a:graphicData uri="http://schemas.openxmlformats.org/drawingml/2006/table">
            <a:tbl>
              <a:tblPr firstRow="1" bandRow="1">
                <a:noFill/>
                <a:tableStyleId>{8275ED9A-F43F-4F71-9D1A-58B49A98E801}</a:tableStyleId>
              </a:tblPr>
              <a:tblGrid>
                <a:gridCol w="2372700">
                  <a:extLst>
                    <a:ext uri="{9D8B030D-6E8A-4147-A177-3AD203B41FA5}">
                      <a16:colId xmlns:a16="http://schemas.microsoft.com/office/drawing/2014/main" val="20000"/>
                    </a:ext>
                  </a:extLst>
                </a:gridCol>
                <a:gridCol w="6368075">
                  <a:extLst>
                    <a:ext uri="{9D8B030D-6E8A-4147-A177-3AD203B41FA5}">
                      <a16:colId xmlns:a16="http://schemas.microsoft.com/office/drawing/2014/main" val="20001"/>
                    </a:ext>
                  </a:extLst>
                </a:gridCol>
              </a:tblGrid>
              <a:tr h="878700">
                <a:tc>
                  <a:txBody>
                    <a:bodyPr/>
                    <a:lstStyle/>
                    <a:p>
                      <a:pPr marL="0" marR="0" lvl="0" indent="0" algn="l" rtl="0">
                        <a:lnSpc>
                          <a:spcPct val="100000"/>
                        </a:lnSpc>
                        <a:spcBef>
                          <a:spcPts val="0"/>
                        </a:spcBef>
                        <a:spcAft>
                          <a:spcPts val="0"/>
                        </a:spcAft>
                        <a:buNone/>
                      </a:pPr>
                      <a:r>
                        <a:rPr lang="en-IE" sz="2500" b="0">
                          <a:solidFill>
                            <a:schemeClr val="dk1"/>
                          </a:solidFill>
                          <a:latin typeface="Calibri"/>
                          <a:ea typeface="Calibri"/>
                          <a:cs typeface="Calibri"/>
                          <a:sym typeface="Calibri"/>
                        </a:rPr>
                        <a:t>REQUIREMENTS</a:t>
                      </a:r>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500"/>
                        <a:buFont typeface="Calibri"/>
                        <a:buNone/>
                      </a:pPr>
                      <a:r>
                        <a:rPr lang="en-IE" sz="2500" b="0">
                          <a:solidFill>
                            <a:schemeClr val="dk1"/>
                          </a:solidFill>
                        </a:rPr>
                        <a:t>An interest in living things, the              environment &amp; fieldwork.</a:t>
                      </a:r>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2055525">
                <a:tc>
                  <a:txBody>
                    <a:bodyPr/>
                    <a:lstStyle/>
                    <a:p>
                      <a:pPr marL="0" marR="0" lvl="0" indent="0" algn="l" rtl="0">
                        <a:lnSpc>
                          <a:spcPct val="100000"/>
                        </a:lnSpc>
                        <a:spcBef>
                          <a:spcPts val="0"/>
                        </a:spcBef>
                        <a:spcAft>
                          <a:spcPts val="0"/>
                        </a:spcAft>
                        <a:buClr>
                          <a:schemeClr val="dk1"/>
                        </a:buClr>
                        <a:buSzPts val="2500"/>
                        <a:buFont typeface="Calibri"/>
                        <a:buNone/>
                      </a:pPr>
                      <a:r>
                        <a:rPr lang="en-IE" sz="2500" b="0">
                          <a:solidFill>
                            <a:schemeClr val="dk1"/>
                          </a:solidFill>
                        </a:rPr>
                        <a:t>COURSE CONTENT</a:t>
                      </a:r>
                      <a:endParaRPr sz="2500" b="0">
                        <a:solidFill>
                          <a:schemeClr val="dk1"/>
                        </a:solidFil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500"/>
                        <a:buFont typeface="Calibri"/>
                        <a:buNone/>
                      </a:pPr>
                      <a:r>
                        <a:rPr lang="en-IE" sz="2500" b="0">
                          <a:solidFill>
                            <a:schemeClr val="dk1"/>
                          </a:solidFill>
                        </a:rPr>
                        <a:t>22 mandatory practicals</a:t>
                      </a:r>
                      <a:endParaRPr sz="2500" b="0" u="sng">
                        <a:solidFill>
                          <a:schemeClr val="dk1"/>
                        </a:solidFill>
                      </a:endParaRPr>
                    </a:p>
                    <a:p>
                      <a:pPr marL="0" marR="0" lvl="0" indent="0" algn="l" rtl="0">
                        <a:lnSpc>
                          <a:spcPct val="100000"/>
                        </a:lnSpc>
                        <a:spcBef>
                          <a:spcPts val="0"/>
                        </a:spcBef>
                        <a:spcAft>
                          <a:spcPts val="0"/>
                        </a:spcAft>
                        <a:buClr>
                          <a:schemeClr val="dk1"/>
                        </a:buClr>
                        <a:buSzPts val="2500"/>
                        <a:buFont typeface="Calibri"/>
                        <a:buNone/>
                      </a:pPr>
                      <a:r>
                        <a:rPr lang="en-IE" sz="2500" b="0" u="sng">
                          <a:solidFill>
                            <a:schemeClr val="dk1"/>
                          </a:solidFill>
                        </a:rPr>
                        <a:t>The Study of Life </a:t>
                      </a:r>
                      <a:endParaRPr sz="2500" b="0" u="none">
                        <a:solidFill>
                          <a:schemeClr val="dk1"/>
                        </a:solidFill>
                      </a:endParaRPr>
                    </a:p>
                    <a:p>
                      <a:pPr marL="0" marR="0" lvl="0" indent="0" algn="l" rtl="0">
                        <a:lnSpc>
                          <a:spcPct val="100000"/>
                        </a:lnSpc>
                        <a:spcBef>
                          <a:spcPts val="0"/>
                        </a:spcBef>
                        <a:spcAft>
                          <a:spcPts val="0"/>
                        </a:spcAft>
                        <a:buClr>
                          <a:schemeClr val="dk1"/>
                        </a:buClr>
                        <a:buSzPts val="2500"/>
                        <a:buFont typeface="Calibri"/>
                        <a:buNone/>
                      </a:pPr>
                      <a:r>
                        <a:rPr lang="en-IE" sz="2500" b="0" u="sng">
                          <a:solidFill>
                            <a:schemeClr val="dk1"/>
                          </a:solidFill>
                        </a:rPr>
                        <a:t>The Cell </a:t>
                      </a:r>
                      <a:endParaRPr/>
                    </a:p>
                    <a:p>
                      <a:pPr marL="0" marR="0" lvl="0" indent="0" algn="l" rtl="0">
                        <a:lnSpc>
                          <a:spcPct val="100000"/>
                        </a:lnSpc>
                        <a:spcBef>
                          <a:spcPts val="0"/>
                        </a:spcBef>
                        <a:spcAft>
                          <a:spcPts val="0"/>
                        </a:spcAft>
                        <a:buClr>
                          <a:schemeClr val="dk1"/>
                        </a:buClr>
                        <a:buSzPts val="2500"/>
                        <a:buFont typeface="Calibri"/>
                        <a:buNone/>
                      </a:pPr>
                      <a:r>
                        <a:rPr lang="en-IE" sz="2500" b="0" u="sng">
                          <a:solidFill>
                            <a:schemeClr val="dk1"/>
                          </a:solidFill>
                        </a:rPr>
                        <a:t>The organism </a:t>
                      </a:r>
                      <a:endParaRPr sz="2500" b="0" u="none">
                        <a:solidFill>
                          <a:schemeClr val="dk1"/>
                        </a:solidFill>
                      </a:endParaRPr>
                    </a:p>
                    <a:p>
                      <a:pPr marL="0" marR="0" lvl="0" indent="0" algn="l" rtl="0">
                        <a:lnSpc>
                          <a:spcPct val="100000"/>
                        </a:lnSpc>
                        <a:spcBef>
                          <a:spcPts val="0"/>
                        </a:spcBef>
                        <a:spcAft>
                          <a:spcPts val="0"/>
                        </a:spcAft>
                        <a:buClr>
                          <a:schemeClr val="dk1"/>
                        </a:buClr>
                        <a:buSzPts val="2500"/>
                        <a:buFont typeface="Calibri"/>
                        <a:buNone/>
                      </a:pPr>
                      <a:r>
                        <a:rPr lang="en-IE" sz="2500" b="0">
                          <a:solidFill>
                            <a:schemeClr val="dk1"/>
                          </a:solidFill>
                          <a:latin typeface="Calibri"/>
                          <a:ea typeface="Calibri"/>
                          <a:cs typeface="Calibri"/>
                          <a:sym typeface="Calibri"/>
                        </a:rPr>
                        <a:t>Extensive vocabulary to familiarise.  </a:t>
                      </a:r>
                      <a:endParaRPr sz="2500">
                        <a:solidFill>
                          <a:schemeClr val="dk1"/>
                        </a:solidFil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1223900">
                <a:tc>
                  <a:txBody>
                    <a:bodyPr/>
                    <a:lstStyle/>
                    <a:p>
                      <a:pPr marL="0" marR="0" lvl="0" indent="0" algn="l" rtl="0">
                        <a:lnSpc>
                          <a:spcPct val="100000"/>
                        </a:lnSpc>
                        <a:spcBef>
                          <a:spcPts val="0"/>
                        </a:spcBef>
                        <a:spcAft>
                          <a:spcPts val="0"/>
                        </a:spcAft>
                        <a:buNone/>
                      </a:pPr>
                      <a:r>
                        <a:rPr lang="en-IE" sz="2500" b="0">
                          <a:solidFill>
                            <a:schemeClr val="dk1"/>
                          </a:solidFill>
                        </a:rPr>
                        <a:t>CAREER </a:t>
                      </a:r>
                      <a:endParaRPr/>
                    </a:p>
                    <a:p>
                      <a:pPr marL="0" marR="0" lvl="0" indent="0" algn="l" rtl="0">
                        <a:lnSpc>
                          <a:spcPct val="100000"/>
                        </a:lnSpc>
                        <a:spcBef>
                          <a:spcPts val="0"/>
                        </a:spcBef>
                        <a:spcAft>
                          <a:spcPts val="0"/>
                        </a:spcAft>
                        <a:buNone/>
                      </a:pPr>
                      <a:r>
                        <a:rPr lang="en-IE" sz="2500" b="0">
                          <a:solidFill>
                            <a:schemeClr val="dk1"/>
                          </a:solidFill>
                        </a:rPr>
                        <a:t>POSSIBILITIES</a:t>
                      </a:r>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800"/>
                        <a:buFont typeface="Calibri"/>
                        <a:buNone/>
                      </a:pPr>
                      <a:r>
                        <a:rPr lang="en-IE" sz="1800" b="0" i="0">
                          <a:solidFill>
                            <a:schemeClr val="dk1"/>
                          </a:solidFill>
                          <a:latin typeface="Calibri"/>
                          <a:ea typeface="Calibri"/>
                          <a:cs typeface="Calibri"/>
                          <a:sym typeface="Calibri"/>
                        </a:rPr>
                        <a:t>Medicine, Veterinary, Dentistry, Nursing, Agriculture, Biotechnology, Botany, Ecology, Environmental Science, Genetics, Marine Science, Microbiology, Zoology, Psychologist, Astronomer, Teacher, Researcher.</a:t>
                      </a:r>
                      <a:endParaRPr sz="2500" b="0">
                        <a:solidFill>
                          <a:schemeClr val="dk1"/>
                        </a:solidFill>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1663250">
                <a:tc>
                  <a:txBody>
                    <a:bodyPr/>
                    <a:lstStyle/>
                    <a:p>
                      <a:pPr marL="0" marR="0" lvl="0" indent="0" algn="l" rtl="0">
                        <a:lnSpc>
                          <a:spcPct val="100000"/>
                        </a:lnSpc>
                        <a:spcBef>
                          <a:spcPts val="0"/>
                        </a:spcBef>
                        <a:spcAft>
                          <a:spcPts val="0"/>
                        </a:spcAft>
                        <a:buClr>
                          <a:schemeClr val="dk1"/>
                        </a:buClr>
                        <a:buSzPts val="2500"/>
                        <a:buFont typeface="Calibri"/>
                        <a:buNone/>
                      </a:pPr>
                      <a:r>
                        <a:rPr lang="en-IE" sz="2500" b="0">
                          <a:solidFill>
                            <a:schemeClr val="dk1"/>
                          </a:solidFill>
                          <a:latin typeface="Calibri"/>
                          <a:ea typeface="Calibri"/>
                          <a:cs typeface="Calibri"/>
                          <a:sym typeface="Calibri"/>
                        </a:rPr>
                        <a:t>USEFUL INFORMATION</a:t>
                      </a:r>
                      <a:endParaRPr sz="2500" b="0">
                        <a:solidFill>
                          <a:schemeClr val="dk1"/>
                        </a:solidFill>
                        <a:latin typeface="Calibri"/>
                        <a:ea typeface="Calibri"/>
                        <a:cs typeface="Calibri"/>
                        <a:sym typeface="Calibri"/>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500"/>
                        <a:buFont typeface="Calibri"/>
                        <a:buNone/>
                      </a:pPr>
                      <a:r>
                        <a:rPr lang="en-IE" sz="2500">
                          <a:solidFill>
                            <a:schemeClr val="dk1"/>
                          </a:solidFill>
                        </a:rPr>
                        <a:t>Recording information &amp; drawing diagrams is important. </a:t>
                      </a:r>
                      <a:endParaRPr/>
                    </a:p>
                    <a:p>
                      <a:pPr marL="0" marR="0" lvl="0" indent="0" algn="l" rtl="0">
                        <a:lnSpc>
                          <a:spcPct val="100000"/>
                        </a:lnSpc>
                        <a:spcBef>
                          <a:spcPts val="0"/>
                        </a:spcBef>
                        <a:spcAft>
                          <a:spcPts val="0"/>
                        </a:spcAft>
                        <a:buClr>
                          <a:schemeClr val="dk1"/>
                        </a:buClr>
                        <a:buSzPts val="2500"/>
                        <a:buFont typeface="Calibri"/>
                        <a:buNone/>
                      </a:pPr>
                      <a:r>
                        <a:rPr lang="en-IE" sz="2500">
                          <a:solidFill>
                            <a:schemeClr val="dk1"/>
                          </a:solidFill>
                        </a:rPr>
                        <a:t>Biology isn’t the ‘</a:t>
                      </a:r>
                      <a:r>
                        <a:rPr lang="en-IE" sz="2500" i="1">
                          <a:solidFill>
                            <a:schemeClr val="dk1"/>
                          </a:solidFill>
                        </a:rPr>
                        <a:t>easiest</a:t>
                      </a:r>
                      <a:r>
                        <a:rPr lang="en-IE" sz="2500">
                          <a:solidFill>
                            <a:schemeClr val="dk1"/>
                          </a:solidFill>
                        </a:rPr>
                        <a:t>’ of the Sciences. There is a lot of knowledge to learn and process. </a:t>
                      </a:r>
                      <a:endParaRPr sz="2500" b="0">
                        <a:solidFill>
                          <a:schemeClr val="dk1"/>
                        </a:solidFill>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pic>
        <p:nvPicPr>
          <p:cNvPr id="450" name="Google Shape;450;p59"/>
          <p:cNvPicPr preferRelativeResize="0"/>
          <p:nvPr/>
        </p:nvPicPr>
        <p:blipFill rotWithShape="1">
          <a:blip r:embed="rId4">
            <a:alphaModFix/>
          </a:blip>
          <a:srcRect l="8264" t="6771" r="13775" b="10373"/>
          <a:stretch/>
        </p:blipFill>
        <p:spPr>
          <a:xfrm>
            <a:off x="14908" y="16619"/>
            <a:ext cx="1432059" cy="350656"/>
          </a:xfrm>
          <a:prstGeom prst="rect">
            <a:avLst/>
          </a:prstGeom>
          <a:noFill/>
          <a:ln>
            <a:noFill/>
          </a:ln>
        </p:spPr>
      </p:pic>
      <p:pic>
        <p:nvPicPr>
          <p:cNvPr id="451" name="Google Shape;451;p59" descr="https://upload.wikimedia.org/wikipedia/commons/0/08/High_School_Biology_Cover.jpg"/>
          <p:cNvPicPr preferRelativeResize="0"/>
          <p:nvPr/>
        </p:nvPicPr>
        <p:blipFill rotWithShape="1">
          <a:blip r:embed="rId5">
            <a:alphaModFix/>
          </a:blip>
          <a:srcRect/>
          <a:stretch/>
        </p:blipFill>
        <p:spPr>
          <a:xfrm>
            <a:off x="6637833" y="170487"/>
            <a:ext cx="2109348" cy="1199500"/>
          </a:xfrm>
          <a:prstGeom prst="rect">
            <a:avLst/>
          </a:prstGeom>
          <a:noFill/>
          <a:ln w="9525" cap="flat" cmpd="sng">
            <a:solidFill>
              <a:srgbClr val="0F243E"/>
            </a:solidFill>
            <a:prstDash val="solid"/>
            <a:round/>
            <a:headEnd type="none" w="sm" len="sm"/>
            <a:tailEnd type="none" w="sm" len="sm"/>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55"/>
        <p:cNvGrpSpPr/>
        <p:nvPr/>
      </p:nvGrpSpPr>
      <p:grpSpPr>
        <a:xfrm>
          <a:off x="0" y="0"/>
          <a:ext cx="0" cy="0"/>
          <a:chOff x="0" y="0"/>
          <a:chExt cx="0" cy="0"/>
        </a:xfrm>
      </p:grpSpPr>
      <p:sp>
        <p:nvSpPr>
          <p:cNvPr id="457" name="Google Shape;457;p60"/>
          <p:cNvSpPr txBox="1">
            <a:spLocks noGrp="1"/>
          </p:cNvSpPr>
          <p:nvPr>
            <p:ph type="title"/>
          </p:nvPr>
        </p:nvSpPr>
        <p:spPr>
          <a:xfrm>
            <a:off x="2771800" y="31750"/>
            <a:ext cx="3292450" cy="779463"/>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IE" sz="4400" b="1" i="0" u="sng" strike="noStrike" cap="none">
                <a:solidFill>
                  <a:schemeClr val="dk1"/>
                </a:solidFill>
                <a:latin typeface="Calibri"/>
                <a:ea typeface="Calibri"/>
                <a:cs typeface="Calibri"/>
                <a:sym typeface="Calibri"/>
              </a:rPr>
              <a:t>CHEMISTRY: </a:t>
            </a:r>
            <a:endParaRPr sz="4400" b="0" i="0" u="sng" strike="noStrike" cap="none">
              <a:solidFill>
                <a:schemeClr val="dk1"/>
              </a:solidFill>
              <a:latin typeface="Calibri"/>
              <a:ea typeface="Calibri"/>
              <a:cs typeface="Calibri"/>
              <a:sym typeface="Calibri"/>
            </a:endParaRPr>
          </a:p>
        </p:txBody>
      </p:sp>
      <p:pic>
        <p:nvPicPr>
          <p:cNvPr id="456" name="Google Shape;456;p60" descr="https://farm3.staticflickr.com/2182/2275970847_8c38b38126_o_d.jpg"/>
          <p:cNvPicPr preferRelativeResize="0">
            <a:picLocks noGrp="1"/>
          </p:cNvPicPr>
          <p:nvPr>
            <p:ph type="body" idx="1"/>
          </p:nvPr>
        </p:nvPicPr>
        <p:blipFill rotWithShape="1">
          <a:blip r:embed="rId3">
            <a:alphaModFix/>
          </a:blip>
          <a:srcRect/>
          <a:stretch/>
        </p:blipFill>
        <p:spPr>
          <a:xfrm>
            <a:off x="-24582" y="1"/>
            <a:ext cx="9168582" cy="6891338"/>
          </a:xfrm>
          <a:prstGeom prst="rect">
            <a:avLst/>
          </a:prstGeom>
          <a:noFill/>
          <a:ln>
            <a:noFill/>
          </a:ln>
        </p:spPr>
      </p:pic>
      <p:graphicFrame>
        <p:nvGraphicFramePr>
          <p:cNvPr id="458" name="Google Shape;458;p60"/>
          <p:cNvGraphicFramePr/>
          <p:nvPr>
            <p:extLst>
              <p:ext uri="{D42A27DB-BD31-4B8C-83A1-F6EECF244321}">
                <p14:modId xmlns:p14="http://schemas.microsoft.com/office/powerpoint/2010/main" val="3304123078"/>
              </p:ext>
            </p:extLst>
          </p:nvPr>
        </p:nvGraphicFramePr>
        <p:xfrm>
          <a:off x="87313" y="1017588"/>
          <a:ext cx="8969375" cy="6452385"/>
        </p:xfrm>
        <a:graphic>
          <a:graphicData uri="http://schemas.openxmlformats.org/drawingml/2006/table">
            <a:tbl>
              <a:tblPr firstRow="1" bandRow="1">
                <a:noFill/>
                <a:tableStyleId>{8275ED9A-F43F-4F71-9D1A-58B49A98E801}</a:tableStyleId>
              </a:tblPr>
              <a:tblGrid>
                <a:gridCol w="2670725">
                  <a:extLst>
                    <a:ext uri="{9D8B030D-6E8A-4147-A177-3AD203B41FA5}">
                      <a16:colId xmlns:a16="http://schemas.microsoft.com/office/drawing/2014/main" val="20000"/>
                    </a:ext>
                  </a:extLst>
                </a:gridCol>
                <a:gridCol w="6298650">
                  <a:extLst>
                    <a:ext uri="{9D8B030D-6E8A-4147-A177-3AD203B41FA5}">
                      <a16:colId xmlns:a16="http://schemas.microsoft.com/office/drawing/2014/main" val="20001"/>
                    </a:ext>
                  </a:extLst>
                </a:gridCol>
              </a:tblGrid>
              <a:tr h="942225">
                <a:tc>
                  <a:txBody>
                    <a:bodyPr/>
                    <a:lstStyle/>
                    <a:p>
                      <a:pPr marL="0" marR="0" lvl="0" indent="0" algn="l" rtl="0">
                        <a:spcBef>
                          <a:spcPts val="0"/>
                        </a:spcBef>
                        <a:spcAft>
                          <a:spcPts val="0"/>
                        </a:spcAft>
                        <a:buNone/>
                      </a:pPr>
                      <a:r>
                        <a:rPr lang="en-IE" sz="2500" b="0" u="sng" dirty="0">
                          <a:solidFill>
                            <a:schemeClr val="dk1"/>
                          </a:solidFill>
                          <a:latin typeface="Calibri"/>
                          <a:ea typeface="Calibri"/>
                          <a:cs typeface="Calibri"/>
                          <a:sym typeface="Calibri"/>
                        </a:rPr>
                        <a:t>CHEMISTRY</a:t>
                      </a:r>
                    </a:p>
                    <a:p>
                      <a:pPr marL="0" marR="0" lvl="0" indent="0" algn="l" rtl="0">
                        <a:spcBef>
                          <a:spcPts val="0"/>
                        </a:spcBef>
                        <a:spcAft>
                          <a:spcPts val="0"/>
                        </a:spcAft>
                        <a:buNone/>
                      </a:pPr>
                      <a:endParaRPr lang="en-IE" sz="2500" b="0" u="sng" dirty="0">
                        <a:solidFill>
                          <a:schemeClr val="dk1"/>
                        </a:solidFill>
                        <a:latin typeface="Calibri"/>
                        <a:ea typeface="Calibri"/>
                        <a:cs typeface="Calibri"/>
                        <a:sym typeface="Calibri"/>
                      </a:endParaRPr>
                    </a:p>
                  </a:txBody>
                  <a:tcPr marL="91425" marR="91425"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spcBef>
                          <a:spcPts val="0"/>
                        </a:spcBef>
                        <a:spcAft>
                          <a:spcPts val="0"/>
                        </a:spcAft>
                        <a:buNone/>
                      </a:pPr>
                      <a:r>
                        <a:rPr lang="en-IE" sz="2500" b="0">
                          <a:solidFill>
                            <a:schemeClr val="dk1"/>
                          </a:solidFill>
                        </a:rPr>
                        <a:t>Good aptitude for maths.</a:t>
                      </a:r>
                      <a:endParaRPr/>
                    </a:p>
                    <a:p>
                      <a:pPr marL="0" marR="0" lvl="0" indent="0" algn="l" rtl="0">
                        <a:spcBef>
                          <a:spcPts val="0"/>
                        </a:spcBef>
                        <a:spcAft>
                          <a:spcPts val="0"/>
                        </a:spcAft>
                        <a:buNone/>
                      </a:pPr>
                      <a:r>
                        <a:rPr lang="en-IE" sz="2500" b="0">
                          <a:solidFill>
                            <a:schemeClr val="dk1"/>
                          </a:solidFill>
                        </a:rPr>
                        <a:t>Reasonable problem-solving skills. </a:t>
                      </a:r>
                      <a:endParaRPr/>
                    </a:p>
                  </a:txBody>
                  <a:tcPr marL="91425" marR="91425"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2204150">
                <a:tc>
                  <a:txBody>
                    <a:bodyPr/>
                    <a:lstStyle/>
                    <a:p>
                      <a:pPr marL="0" marR="0" lvl="0" indent="0" algn="l" rtl="0">
                        <a:lnSpc>
                          <a:spcPct val="100000"/>
                        </a:lnSpc>
                        <a:spcBef>
                          <a:spcPts val="0"/>
                        </a:spcBef>
                        <a:spcAft>
                          <a:spcPts val="0"/>
                        </a:spcAft>
                        <a:buClr>
                          <a:schemeClr val="dk1"/>
                        </a:buClr>
                        <a:buSzPts val="2500"/>
                        <a:buFont typeface="Calibri"/>
                        <a:buNone/>
                      </a:pPr>
                      <a:r>
                        <a:rPr lang="en-IE" sz="2500" b="0" dirty="0">
                          <a:solidFill>
                            <a:schemeClr val="dk1"/>
                          </a:solidFill>
                        </a:rPr>
                        <a:t>COURSE CONTENT</a:t>
                      </a:r>
                      <a:endParaRPr sz="2500" b="0" dirty="0">
                        <a:solidFill>
                          <a:schemeClr val="dk1"/>
                        </a:solidFill>
                      </a:endParaRPr>
                    </a:p>
                  </a:txBody>
                  <a:tcPr marL="91425" marR="91425"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500"/>
                        <a:buFont typeface="Calibri"/>
                        <a:buNone/>
                      </a:pPr>
                      <a:r>
                        <a:rPr lang="en-IE" sz="2500" dirty="0">
                          <a:solidFill>
                            <a:schemeClr val="dk1"/>
                          </a:solidFill>
                        </a:rPr>
                        <a:t>History of famous scientists &amp; discoveries. </a:t>
                      </a:r>
                      <a:endParaRPr dirty="0"/>
                    </a:p>
                    <a:p>
                      <a:pPr marL="0" marR="0" lvl="0" indent="0" algn="l" rtl="0">
                        <a:lnSpc>
                          <a:spcPct val="100000"/>
                        </a:lnSpc>
                        <a:spcBef>
                          <a:spcPts val="0"/>
                        </a:spcBef>
                        <a:spcAft>
                          <a:spcPts val="0"/>
                        </a:spcAft>
                        <a:buClr>
                          <a:schemeClr val="dk1"/>
                        </a:buClr>
                        <a:buSzPts val="2500"/>
                        <a:buFont typeface="Calibri"/>
                        <a:buNone/>
                      </a:pPr>
                      <a:r>
                        <a:rPr lang="en-IE" sz="2500" dirty="0">
                          <a:solidFill>
                            <a:schemeClr val="dk1"/>
                          </a:solidFill>
                        </a:rPr>
                        <a:t>High detail on Periodic Table &amp; Atom. </a:t>
                      </a:r>
                      <a:endParaRPr dirty="0"/>
                    </a:p>
                    <a:p>
                      <a:pPr marL="0" marR="0" lvl="0" indent="0" algn="l" rtl="0">
                        <a:lnSpc>
                          <a:spcPct val="100000"/>
                        </a:lnSpc>
                        <a:spcBef>
                          <a:spcPts val="0"/>
                        </a:spcBef>
                        <a:spcAft>
                          <a:spcPts val="0"/>
                        </a:spcAft>
                        <a:buClr>
                          <a:schemeClr val="dk1"/>
                        </a:buClr>
                        <a:buSzPts val="2500"/>
                        <a:buFont typeface="Calibri"/>
                        <a:buNone/>
                      </a:pPr>
                      <a:r>
                        <a:rPr lang="en-IE" sz="2500" dirty="0">
                          <a:solidFill>
                            <a:schemeClr val="dk1"/>
                          </a:solidFill>
                        </a:rPr>
                        <a:t>Interesting &amp; accurate chemical analysis. </a:t>
                      </a:r>
                      <a:endParaRPr dirty="0"/>
                    </a:p>
                    <a:p>
                      <a:pPr marL="0" marR="0" lvl="0" indent="0" algn="l" rtl="0">
                        <a:lnSpc>
                          <a:spcPct val="100000"/>
                        </a:lnSpc>
                        <a:spcBef>
                          <a:spcPts val="0"/>
                        </a:spcBef>
                        <a:spcAft>
                          <a:spcPts val="0"/>
                        </a:spcAft>
                        <a:buClr>
                          <a:schemeClr val="dk1"/>
                        </a:buClr>
                        <a:buSzPts val="2500"/>
                        <a:buFont typeface="Calibri"/>
                        <a:buNone/>
                      </a:pPr>
                      <a:r>
                        <a:rPr lang="en-IE" sz="2500" dirty="0">
                          <a:solidFill>
                            <a:schemeClr val="dk1"/>
                          </a:solidFill>
                        </a:rPr>
                        <a:t>Organic Chemistry – chemicals in everyday life.</a:t>
                      </a:r>
                      <a:endParaRPr dirty="0"/>
                    </a:p>
                    <a:p>
                      <a:pPr marL="0" marR="0" lvl="0" indent="0" algn="l" rtl="0">
                        <a:lnSpc>
                          <a:spcPct val="100000"/>
                        </a:lnSpc>
                        <a:spcBef>
                          <a:spcPts val="0"/>
                        </a:spcBef>
                        <a:spcAft>
                          <a:spcPts val="0"/>
                        </a:spcAft>
                        <a:buClr>
                          <a:schemeClr val="dk1"/>
                        </a:buClr>
                        <a:buSzPts val="2500"/>
                        <a:buFont typeface="Calibri"/>
                        <a:buNone/>
                      </a:pPr>
                      <a:r>
                        <a:rPr lang="en-IE" sz="2500" dirty="0">
                          <a:solidFill>
                            <a:schemeClr val="dk1"/>
                          </a:solidFill>
                        </a:rPr>
                        <a:t>Water Analysis . </a:t>
                      </a:r>
                      <a:endParaRPr dirty="0"/>
                    </a:p>
                  </a:txBody>
                  <a:tcPr marL="91425" marR="91425"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1020000">
                <a:tc>
                  <a:txBody>
                    <a:bodyPr/>
                    <a:lstStyle/>
                    <a:p>
                      <a:pPr marL="0" marR="0" lvl="0" indent="0" algn="l" rtl="0">
                        <a:spcBef>
                          <a:spcPts val="0"/>
                        </a:spcBef>
                        <a:spcAft>
                          <a:spcPts val="0"/>
                        </a:spcAft>
                        <a:buNone/>
                      </a:pPr>
                      <a:r>
                        <a:rPr lang="en-IE" sz="2500" b="0">
                          <a:solidFill>
                            <a:schemeClr val="dk1"/>
                          </a:solidFill>
                        </a:rPr>
                        <a:t>CAREER </a:t>
                      </a:r>
                      <a:endParaRPr/>
                    </a:p>
                    <a:p>
                      <a:pPr marL="0" marR="0" lvl="0" indent="0" algn="l" rtl="0">
                        <a:spcBef>
                          <a:spcPts val="0"/>
                        </a:spcBef>
                        <a:spcAft>
                          <a:spcPts val="0"/>
                        </a:spcAft>
                        <a:buNone/>
                      </a:pPr>
                      <a:r>
                        <a:rPr lang="en-IE" sz="2500" b="0">
                          <a:solidFill>
                            <a:schemeClr val="dk1"/>
                          </a:solidFill>
                        </a:rPr>
                        <a:t>POSSIBILITIES</a:t>
                      </a:r>
                      <a:endParaRPr/>
                    </a:p>
                  </a:txBody>
                  <a:tcPr marL="91425" marR="91425"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500"/>
                        <a:buFont typeface="Calibri"/>
                        <a:buNone/>
                      </a:pPr>
                      <a:r>
                        <a:rPr lang="en-IE" sz="2500" dirty="0">
                          <a:solidFill>
                            <a:schemeClr val="dk1"/>
                          </a:solidFill>
                        </a:rPr>
                        <a:t>Pharmacy, Ag Science, Medicine, Engineering, General Science, Biotechnology. </a:t>
                      </a:r>
                      <a:endParaRPr dirty="0"/>
                    </a:p>
                  </a:txBody>
                  <a:tcPr marL="91425" marR="91425"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1362875">
                <a:tc>
                  <a:txBody>
                    <a:bodyPr/>
                    <a:lstStyle/>
                    <a:p>
                      <a:pPr marL="0" marR="0" lvl="0" indent="0" algn="l" rtl="0">
                        <a:lnSpc>
                          <a:spcPct val="100000"/>
                        </a:lnSpc>
                        <a:spcBef>
                          <a:spcPts val="0"/>
                        </a:spcBef>
                        <a:spcAft>
                          <a:spcPts val="0"/>
                        </a:spcAft>
                        <a:buClr>
                          <a:schemeClr val="dk1"/>
                        </a:buClr>
                        <a:buSzPts val="2500"/>
                        <a:buFont typeface="Calibri"/>
                        <a:buNone/>
                      </a:pPr>
                      <a:r>
                        <a:rPr lang="en-IE" sz="2500" b="0" dirty="0">
                          <a:solidFill>
                            <a:schemeClr val="dk1"/>
                          </a:solidFill>
                          <a:latin typeface="Calibri"/>
                          <a:ea typeface="Calibri"/>
                          <a:cs typeface="Calibri"/>
                          <a:sym typeface="Calibri"/>
                        </a:rPr>
                        <a:t>USEFUL INFORMATION</a:t>
                      </a:r>
                      <a:endParaRPr sz="2500" b="0" dirty="0">
                        <a:solidFill>
                          <a:schemeClr val="dk1"/>
                        </a:solidFill>
                        <a:latin typeface="Calibri"/>
                        <a:ea typeface="Calibri"/>
                        <a:cs typeface="Calibri"/>
                        <a:sym typeface="Calibri"/>
                      </a:endParaRPr>
                    </a:p>
                  </a:txBody>
                  <a:tcPr marL="91425" marR="91425"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500"/>
                        <a:buFont typeface="Calibri"/>
                        <a:buNone/>
                      </a:pPr>
                      <a:r>
                        <a:rPr lang="en-GB" sz="2400" b="0" i="0" u="none" strike="noStrike" cap="none" dirty="0">
                          <a:solidFill>
                            <a:schemeClr val="dk1"/>
                          </a:solidFill>
                          <a:effectLst/>
                          <a:latin typeface="Calibri"/>
                          <a:ea typeface="Calibri"/>
                          <a:cs typeface="Calibri"/>
                          <a:sym typeface="Arial"/>
                        </a:rPr>
                        <a:t>The leaving cert exam is </a:t>
                      </a:r>
                      <a:r>
                        <a:rPr lang="en-GB" sz="2400" b="1" i="0" u="none" strike="noStrike" cap="none" dirty="0">
                          <a:solidFill>
                            <a:schemeClr val="dk1"/>
                          </a:solidFill>
                          <a:effectLst/>
                          <a:latin typeface="Calibri"/>
                          <a:ea typeface="Calibri"/>
                          <a:cs typeface="Calibri"/>
                          <a:sym typeface="Arial"/>
                        </a:rPr>
                        <a:t>three hours in duration</a:t>
                      </a:r>
                      <a:r>
                        <a:rPr lang="en-GB" sz="2400" b="0" i="0" u="none" strike="noStrike" cap="none" dirty="0">
                          <a:solidFill>
                            <a:schemeClr val="dk1"/>
                          </a:solidFill>
                          <a:effectLst/>
                          <a:latin typeface="Calibri"/>
                          <a:ea typeface="Calibri"/>
                          <a:cs typeface="Calibri"/>
                          <a:sym typeface="Arial"/>
                        </a:rPr>
                        <a:t>. Each candidate must answer at least two questions from Section A (experimental section) and a maximum of six questions from Section B. There are eleven questions in total on the exam paper, each carrying fifty marks.</a:t>
                      </a:r>
                      <a:endParaRPr sz="2400" dirty="0"/>
                    </a:p>
                  </a:txBody>
                  <a:tcPr marL="91425" marR="91425"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pic>
        <p:nvPicPr>
          <p:cNvPr id="459" name="Google Shape;459;p60" descr="https://farm3.staticflickr.com/2182/2275970847_8c38b38126_o_d.jpg"/>
          <p:cNvPicPr preferRelativeResize="0"/>
          <p:nvPr/>
        </p:nvPicPr>
        <p:blipFill rotWithShape="1">
          <a:blip r:embed="rId4">
            <a:alphaModFix/>
          </a:blip>
          <a:srcRect/>
          <a:stretch/>
        </p:blipFill>
        <p:spPr>
          <a:xfrm>
            <a:off x="6743288" y="196056"/>
            <a:ext cx="1913879" cy="1143633"/>
          </a:xfrm>
          <a:prstGeom prst="rect">
            <a:avLst/>
          </a:prstGeom>
          <a:noFill/>
          <a:ln w="9525" cap="flat" cmpd="sng">
            <a:solidFill>
              <a:srgbClr val="000000"/>
            </a:solidFill>
            <a:prstDash val="solid"/>
            <a:miter lim="800000"/>
            <a:headEnd type="none" w="sm" len="sm"/>
            <a:tailEnd type="none" w="sm" len="sm"/>
          </a:ln>
        </p:spPr>
      </p:pic>
      <p:pic>
        <p:nvPicPr>
          <p:cNvPr id="460" name="Google Shape;460;p60"/>
          <p:cNvPicPr preferRelativeResize="0"/>
          <p:nvPr/>
        </p:nvPicPr>
        <p:blipFill rotWithShape="1">
          <a:blip r:embed="rId5">
            <a:alphaModFix/>
          </a:blip>
          <a:srcRect l="8264" t="6771" r="13775" b="10373"/>
          <a:stretch/>
        </p:blipFill>
        <p:spPr>
          <a:xfrm>
            <a:off x="14908" y="16619"/>
            <a:ext cx="1432059" cy="350656"/>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64"/>
        <p:cNvGrpSpPr/>
        <p:nvPr/>
      </p:nvGrpSpPr>
      <p:grpSpPr>
        <a:xfrm>
          <a:off x="0" y="0"/>
          <a:ext cx="0" cy="0"/>
          <a:chOff x="0" y="0"/>
          <a:chExt cx="0" cy="0"/>
        </a:xfrm>
      </p:grpSpPr>
      <p:pic>
        <p:nvPicPr>
          <p:cNvPr id="465" name="Google Shape;465;p61" descr="https://upload.wikimedia.org/wikipedia/commons/f/f9/Light_dispersion_of_a_compact_fluorescent_lamp_seen_through_an_Amici_direct-vision_prism_PNr%C2%B00114.jpg"/>
          <p:cNvPicPr preferRelativeResize="0"/>
          <p:nvPr/>
        </p:nvPicPr>
        <p:blipFill rotWithShape="1">
          <a:blip r:embed="rId3">
            <a:alphaModFix/>
          </a:blip>
          <a:srcRect/>
          <a:stretch/>
        </p:blipFill>
        <p:spPr>
          <a:xfrm>
            <a:off x="0" y="0"/>
            <a:ext cx="9143998" cy="6858001"/>
          </a:xfrm>
          <a:prstGeom prst="rect">
            <a:avLst/>
          </a:prstGeom>
          <a:noFill/>
          <a:ln>
            <a:noFill/>
          </a:ln>
        </p:spPr>
      </p:pic>
      <p:graphicFrame>
        <p:nvGraphicFramePr>
          <p:cNvPr id="466" name="Google Shape;466;p61"/>
          <p:cNvGraphicFramePr/>
          <p:nvPr/>
        </p:nvGraphicFramePr>
        <p:xfrm>
          <a:off x="368300" y="1120775"/>
          <a:ext cx="8407400" cy="5499100"/>
        </p:xfrm>
        <a:graphic>
          <a:graphicData uri="http://schemas.openxmlformats.org/drawingml/2006/table">
            <a:tbl>
              <a:tblPr firstRow="1" bandRow="1">
                <a:noFill/>
                <a:tableStyleId>{8275ED9A-F43F-4F71-9D1A-58B49A98E801}</a:tableStyleId>
              </a:tblPr>
              <a:tblGrid>
                <a:gridCol w="2522225">
                  <a:extLst>
                    <a:ext uri="{9D8B030D-6E8A-4147-A177-3AD203B41FA5}">
                      <a16:colId xmlns:a16="http://schemas.microsoft.com/office/drawing/2014/main" val="20000"/>
                    </a:ext>
                  </a:extLst>
                </a:gridCol>
                <a:gridCol w="5885175">
                  <a:extLst>
                    <a:ext uri="{9D8B030D-6E8A-4147-A177-3AD203B41FA5}">
                      <a16:colId xmlns:a16="http://schemas.microsoft.com/office/drawing/2014/main" val="20001"/>
                    </a:ext>
                  </a:extLst>
                </a:gridCol>
              </a:tblGrid>
              <a:tr h="922600">
                <a:tc>
                  <a:txBody>
                    <a:bodyPr/>
                    <a:lstStyle/>
                    <a:p>
                      <a:pPr marL="0" marR="0" lvl="0" indent="0" algn="l" rtl="0">
                        <a:spcBef>
                          <a:spcPts val="0"/>
                        </a:spcBef>
                        <a:spcAft>
                          <a:spcPts val="0"/>
                        </a:spcAft>
                        <a:buNone/>
                      </a:pPr>
                      <a:r>
                        <a:rPr lang="en-IE" sz="2800" b="0">
                          <a:solidFill>
                            <a:schemeClr val="dk1"/>
                          </a:solidFill>
                          <a:latin typeface="Calibri"/>
                          <a:ea typeface="Calibri"/>
                          <a:cs typeface="Calibri"/>
                          <a:sym typeface="Calibri"/>
                        </a:rPr>
                        <a:t>REQUIREMENTS</a:t>
                      </a:r>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spcBef>
                          <a:spcPts val="0"/>
                        </a:spcBef>
                        <a:spcAft>
                          <a:spcPts val="0"/>
                        </a:spcAft>
                        <a:buNone/>
                      </a:pPr>
                      <a:r>
                        <a:rPr lang="en-IE" sz="2500" b="0">
                          <a:solidFill>
                            <a:schemeClr val="dk1"/>
                          </a:solidFill>
                        </a:rPr>
                        <a:t>Good aptitude for maths.</a:t>
                      </a:r>
                      <a:endParaRPr/>
                    </a:p>
                    <a:p>
                      <a:pPr marL="0" marR="0" lvl="0" indent="0" algn="l" rtl="0">
                        <a:spcBef>
                          <a:spcPts val="0"/>
                        </a:spcBef>
                        <a:spcAft>
                          <a:spcPts val="0"/>
                        </a:spcAft>
                        <a:buNone/>
                      </a:pPr>
                      <a:r>
                        <a:rPr lang="en-IE" sz="2500" b="0">
                          <a:solidFill>
                            <a:schemeClr val="dk1"/>
                          </a:solidFill>
                        </a:rPr>
                        <a:t>Problem-solving skills. </a:t>
                      </a:r>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2158250">
                <a:tc>
                  <a:txBody>
                    <a:bodyPr/>
                    <a:lstStyle/>
                    <a:p>
                      <a:pPr marL="0" marR="0" lvl="0" indent="0" algn="l" rtl="0">
                        <a:lnSpc>
                          <a:spcPct val="100000"/>
                        </a:lnSpc>
                        <a:spcBef>
                          <a:spcPts val="0"/>
                        </a:spcBef>
                        <a:spcAft>
                          <a:spcPts val="0"/>
                        </a:spcAft>
                        <a:buClr>
                          <a:schemeClr val="dk1"/>
                        </a:buClr>
                        <a:buSzPts val="2800"/>
                        <a:buFont typeface="Calibri"/>
                        <a:buNone/>
                      </a:pPr>
                      <a:r>
                        <a:rPr lang="en-IE" sz="2800" b="0">
                          <a:solidFill>
                            <a:schemeClr val="dk1"/>
                          </a:solidFill>
                        </a:rPr>
                        <a:t>COURSE CONTENT</a:t>
                      </a:r>
                      <a:endParaRPr sz="2800" b="0">
                        <a:solidFill>
                          <a:schemeClr val="dk1"/>
                        </a:solidFil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500"/>
                        <a:buFont typeface="Calibri"/>
                        <a:buNone/>
                      </a:pPr>
                      <a:r>
                        <a:rPr lang="en-IE" sz="2500">
                          <a:solidFill>
                            <a:schemeClr val="dk1"/>
                          </a:solidFill>
                        </a:rPr>
                        <a:t>24 mandatory experiments. </a:t>
                      </a:r>
                      <a:endParaRPr/>
                    </a:p>
                    <a:p>
                      <a:pPr marL="0" marR="0" lvl="0" indent="0" algn="l" rtl="0">
                        <a:lnSpc>
                          <a:spcPct val="100000"/>
                        </a:lnSpc>
                        <a:spcBef>
                          <a:spcPts val="0"/>
                        </a:spcBef>
                        <a:spcAft>
                          <a:spcPts val="0"/>
                        </a:spcAft>
                        <a:buClr>
                          <a:schemeClr val="dk1"/>
                        </a:buClr>
                        <a:buSzPts val="2500"/>
                        <a:buFont typeface="Calibri"/>
                        <a:buNone/>
                      </a:pPr>
                      <a:r>
                        <a:rPr lang="en-IE" sz="2500">
                          <a:solidFill>
                            <a:schemeClr val="dk1"/>
                          </a:solidFill>
                        </a:rPr>
                        <a:t>Light/Sound,  Mechanics,   Temperature/ Heat, Electricity, Magnetism, Radioactivity, Particle Physics or Applied Electricity for Honours candidates.</a:t>
                      </a:r>
                      <a:endParaRPr sz="2500" b="0">
                        <a:solidFill>
                          <a:schemeClr val="dk1"/>
                        </a:solidFill>
                        <a:latin typeface="Calibri"/>
                        <a:ea typeface="Calibri"/>
                        <a:cs typeface="Calibri"/>
                        <a:sym typeface="Calibri"/>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1334500">
                <a:tc>
                  <a:txBody>
                    <a:bodyPr/>
                    <a:lstStyle/>
                    <a:p>
                      <a:pPr marL="0" marR="0" lvl="0" indent="0" algn="l" rtl="0">
                        <a:spcBef>
                          <a:spcPts val="0"/>
                        </a:spcBef>
                        <a:spcAft>
                          <a:spcPts val="0"/>
                        </a:spcAft>
                        <a:buNone/>
                      </a:pPr>
                      <a:r>
                        <a:rPr lang="en-IE" sz="2800" b="0">
                          <a:solidFill>
                            <a:schemeClr val="dk1"/>
                          </a:solidFill>
                        </a:rPr>
                        <a:t>CAREER </a:t>
                      </a:r>
                      <a:endParaRPr/>
                    </a:p>
                    <a:p>
                      <a:pPr marL="0" marR="0" lvl="0" indent="0" algn="l" rtl="0">
                        <a:spcBef>
                          <a:spcPts val="0"/>
                        </a:spcBef>
                        <a:spcAft>
                          <a:spcPts val="0"/>
                        </a:spcAft>
                        <a:buNone/>
                      </a:pPr>
                      <a:r>
                        <a:rPr lang="en-IE" sz="2800" b="0">
                          <a:solidFill>
                            <a:schemeClr val="dk1"/>
                          </a:solidFill>
                        </a:rPr>
                        <a:t>POSSIBILITIES</a:t>
                      </a:r>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500"/>
                        <a:buFont typeface="Calibri"/>
                        <a:buNone/>
                      </a:pPr>
                      <a:r>
                        <a:rPr lang="en-IE" sz="2500" b="0">
                          <a:solidFill>
                            <a:schemeClr val="dk1"/>
                          </a:solidFill>
                        </a:rPr>
                        <a:t>Electrician, Optician, Doctor, Dentist, Engineer, Computer Technician, Programmer. </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1083750">
                <a:tc>
                  <a:txBody>
                    <a:bodyPr/>
                    <a:lstStyle/>
                    <a:p>
                      <a:pPr marL="0" marR="0" lvl="0" indent="0" algn="l" rtl="0">
                        <a:lnSpc>
                          <a:spcPct val="100000"/>
                        </a:lnSpc>
                        <a:spcBef>
                          <a:spcPts val="0"/>
                        </a:spcBef>
                        <a:spcAft>
                          <a:spcPts val="0"/>
                        </a:spcAft>
                        <a:buClr>
                          <a:schemeClr val="dk1"/>
                        </a:buClr>
                        <a:buSzPts val="2800"/>
                        <a:buFont typeface="Calibri"/>
                        <a:buNone/>
                      </a:pPr>
                      <a:r>
                        <a:rPr lang="en-IE" sz="2800" b="0">
                          <a:solidFill>
                            <a:schemeClr val="dk1"/>
                          </a:solidFill>
                          <a:latin typeface="Calibri"/>
                          <a:ea typeface="Calibri"/>
                          <a:cs typeface="Calibri"/>
                          <a:sym typeface="Calibri"/>
                        </a:rPr>
                        <a:t>USEFUL INFORMATION</a:t>
                      </a:r>
                      <a:endParaRPr sz="2800" b="0">
                        <a:solidFill>
                          <a:schemeClr val="dk1"/>
                        </a:solidFill>
                        <a:latin typeface="Calibri"/>
                        <a:ea typeface="Calibri"/>
                        <a:cs typeface="Calibri"/>
                        <a:sym typeface="Calibri"/>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500"/>
                        <a:buFont typeface="Calibri"/>
                        <a:buNone/>
                      </a:pPr>
                      <a:r>
                        <a:rPr lang="en-IE" sz="2500" b="0">
                          <a:solidFill>
                            <a:schemeClr val="dk1"/>
                          </a:solidFill>
                        </a:rPr>
                        <a:t>Junior Cert honours maths students do well in Leaving Cert physics. </a:t>
                      </a:r>
                      <a:endParaRPr sz="2500" b="0">
                        <a:solidFill>
                          <a:schemeClr val="dk1"/>
                        </a:solidFill>
                        <a:latin typeface="Calibri"/>
                        <a:ea typeface="Calibri"/>
                        <a:cs typeface="Calibri"/>
                        <a:sym typeface="Calibri"/>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
        <p:nvSpPr>
          <p:cNvPr id="467" name="Google Shape;467;p61"/>
          <p:cNvSpPr txBox="1">
            <a:spLocks noGrp="1"/>
          </p:cNvSpPr>
          <p:nvPr>
            <p:ph type="title"/>
          </p:nvPr>
        </p:nvSpPr>
        <p:spPr>
          <a:xfrm>
            <a:off x="0" y="33338"/>
            <a:ext cx="9144000" cy="881062"/>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IE" sz="4400" b="1" i="0" u="sng" strike="noStrike" cap="none" dirty="0">
                <a:solidFill>
                  <a:schemeClr val="dk1"/>
                </a:solidFill>
                <a:latin typeface="Calibri"/>
                <a:ea typeface="Calibri"/>
                <a:cs typeface="Calibri"/>
                <a:sym typeface="Calibri"/>
              </a:rPr>
              <a:t>PHYSICS: </a:t>
            </a:r>
            <a:endParaRPr dirty="0"/>
          </a:p>
        </p:txBody>
      </p:sp>
      <p:pic>
        <p:nvPicPr>
          <p:cNvPr id="468" name="Google Shape;468;p61"/>
          <p:cNvPicPr preferRelativeResize="0"/>
          <p:nvPr/>
        </p:nvPicPr>
        <p:blipFill rotWithShape="1">
          <a:blip r:embed="rId4">
            <a:alphaModFix/>
          </a:blip>
          <a:srcRect l="8264" t="6771" r="13775" b="10373"/>
          <a:stretch/>
        </p:blipFill>
        <p:spPr>
          <a:xfrm>
            <a:off x="14908" y="16619"/>
            <a:ext cx="1432059" cy="350656"/>
          </a:xfrm>
          <a:prstGeom prst="rect">
            <a:avLst/>
          </a:prstGeom>
          <a:noFill/>
          <a:ln>
            <a:noFill/>
          </a:ln>
        </p:spPr>
      </p:pic>
      <p:pic>
        <p:nvPicPr>
          <p:cNvPr id="469" name="Google Shape;469;p61" descr="https://upload.wikimedia.org/wikipedia/commons/f/f9/Light_dispersion_of_a_compact_fluorescent_lamp_seen_through_an_Amici_direct-vision_prism_PNr%C2%B00114.jpg"/>
          <p:cNvPicPr preferRelativeResize="0"/>
          <p:nvPr/>
        </p:nvPicPr>
        <p:blipFill rotWithShape="1">
          <a:blip r:embed="rId5">
            <a:alphaModFix/>
          </a:blip>
          <a:srcRect/>
          <a:stretch/>
        </p:blipFill>
        <p:spPr>
          <a:xfrm>
            <a:off x="6444208" y="192166"/>
            <a:ext cx="2195945" cy="1320289"/>
          </a:xfrm>
          <a:prstGeom prst="rect">
            <a:avLst/>
          </a:prstGeom>
          <a:noFill/>
          <a:ln w="9525" cap="flat" cmpd="sng">
            <a:solidFill>
              <a:srgbClr val="E72328"/>
            </a:solidFill>
            <a:prstDash val="solid"/>
            <a:round/>
            <a:headEnd type="none" w="sm" len="sm"/>
            <a:tailEnd type="none" w="sm" len="sm"/>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73"/>
        <p:cNvGrpSpPr/>
        <p:nvPr/>
      </p:nvGrpSpPr>
      <p:grpSpPr>
        <a:xfrm>
          <a:off x="0" y="0"/>
          <a:ext cx="0" cy="0"/>
          <a:chOff x="0" y="0"/>
          <a:chExt cx="0" cy="0"/>
        </a:xfrm>
      </p:grpSpPr>
      <p:pic>
        <p:nvPicPr>
          <p:cNvPr id="474" name="Google Shape;474;p62" descr="https://upload.wikimedia.org/wikipedia/commons/1/1e/Strawberry-rhubarb_pie_with_pastry_lattice,_May_2008.jpg"/>
          <p:cNvPicPr preferRelativeResize="0"/>
          <p:nvPr/>
        </p:nvPicPr>
        <p:blipFill rotWithShape="1">
          <a:blip r:embed="rId3">
            <a:alphaModFix/>
          </a:blip>
          <a:srcRect/>
          <a:stretch/>
        </p:blipFill>
        <p:spPr>
          <a:xfrm>
            <a:off x="-16556" y="0"/>
            <a:ext cx="9073073" cy="6781190"/>
          </a:xfrm>
          <a:prstGeom prst="rect">
            <a:avLst/>
          </a:prstGeom>
          <a:noFill/>
          <a:ln>
            <a:noFill/>
          </a:ln>
        </p:spPr>
      </p:pic>
      <p:sp>
        <p:nvSpPr>
          <p:cNvPr id="475" name="Google Shape;475;p62"/>
          <p:cNvSpPr txBox="1">
            <a:spLocks noGrp="1"/>
          </p:cNvSpPr>
          <p:nvPr>
            <p:ph type="title"/>
          </p:nvPr>
        </p:nvSpPr>
        <p:spPr>
          <a:xfrm>
            <a:off x="19050" y="0"/>
            <a:ext cx="9144000" cy="1106488"/>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br>
              <a:rPr lang="en-IE" sz="720" b="1" i="0" u="none" strike="noStrike" cap="none">
                <a:solidFill>
                  <a:schemeClr val="dk1"/>
                </a:solidFill>
                <a:latin typeface="Calibri"/>
                <a:ea typeface="Calibri"/>
                <a:cs typeface="Calibri"/>
                <a:sym typeface="Calibri"/>
              </a:rPr>
            </a:br>
            <a:r>
              <a:rPr lang="en-IE" sz="3959" b="1" i="0" u="sng" strike="noStrike" cap="none">
                <a:solidFill>
                  <a:schemeClr val="dk1"/>
                </a:solidFill>
                <a:latin typeface="Calibri"/>
                <a:ea typeface="Calibri"/>
                <a:cs typeface="Calibri"/>
                <a:sym typeface="Calibri"/>
              </a:rPr>
              <a:t>HOME ECONOMICS (SOCIAL &amp; SCIENTIFIC): </a:t>
            </a:r>
            <a:endParaRPr sz="3959" b="0" i="0" u="sng" strike="noStrike" cap="none">
              <a:solidFill>
                <a:schemeClr val="dk1"/>
              </a:solidFill>
              <a:latin typeface="Calibri"/>
              <a:ea typeface="Calibri"/>
              <a:cs typeface="Calibri"/>
              <a:sym typeface="Calibri"/>
            </a:endParaRPr>
          </a:p>
        </p:txBody>
      </p:sp>
      <p:graphicFrame>
        <p:nvGraphicFramePr>
          <p:cNvPr id="476" name="Google Shape;476;p62"/>
          <p:cNvGraphicFramePr/>
          <p:nvPr/>
        </p:nvGraphicFramePr>
        <p:xfrm>
          <a:off x="61913" y="1106488"/>
          <a:ext cx="9028125" cy="5663125"/>
        </p:xfrm>
        <a:graphic>
          <a:graphicData uri="http://schemas.openxmlformats.org/drawingml/2006/table">
            <a:tbl>
              <a:tblPr firstRow="1" bandRow="1">
                <a:noFill/>
                <a:tableStyleId>{8275ED9A-F43F-4F71-9D1A-58B49A98E801}</a:tableStyleId>
              </a:tblPr>
              <a:tblGrid>
                <a:gridCol w="2272725">
                  <a:extLst>
                    <a:ext uri="{9D8B030D-6E8A-4147-A177-3AD203B41FA5}">
                      <a16:colId xmlns:a16="http://schemas.microsoft.com/office/drawing/2014/main" val="20000"/>
                    </a:ext>
                  </a:extLst>
                </a:gridCol>
                <a:gridCol w="6755400">
                  <a:extLst>
                    <a:ext uri="{9D8B030D-6E8A-4147-A177-3AD203B41FA5}">
                      <a16:colId xmlns:a16="http://schemas.microsoft.com/office/drawing/2014/main" val="20001"/>
                    </a:ext>
                  </a:extLst>
                </a:gridCol>
              </a:tblGrid>
              <a:tr h="969175">
                <a:tc>
                  <a:txBody>
                    <a:bodyPr/>
                    <a:lstStyle/>
                    <a:p>
                      <a:pPr marL="0" marR="0" lvl="0" indent="0" algn="l" rtl="0">
                        <a:lnSpc>
                          <a:spcPct val="100000"/>
                        </a:lnSpc>
                        <a:spcBef>
                          <a:spcPts val="0"/>
                        </a:spcBef>
                        <a:spcAft>
                          <a:spcPts val="0"/>
                        </a:spcAft>
                        <a:buNone/>
                      </a:pPr>
                      <a:r>
                        <a:rPr lang="en-IE" sz="2500" b="0">
                          <a:solidFill>
                            <a:schemeClr val="dk1"/>
                          </a:solidFill>
                          <a:latin typeface="Calibri"/>
                          <a:ea typeface="Calibri"/>
                          <a:cs typeface="Calibri"/>
                          <a:sym typeface="Calibri"/>
                        </a:rPr>
                        <a:t>REQUIREMENTS</a:t>
                      </a:r>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20000"/>
                        </a:lnSpc>
                        <a:spcBef>
                          <a:spcPts val="0"/>
                        </a:spcBef>
                        <a:spcAft>
                          <a:spcPts val="0"/>
                        </a:spcAft>
                        <a:buClr>
                          <a:schemeClr val="dk1"/>
                        </a:buClr>
                        <a:buSzPts val="2400"/>
                        <a:buFont typeface="Calibri"/>
                        <a:buNone/>
                      </a:pPr>
                      <a:r>
                        <a:rPr lang="en-IE" sz="2400" b="0">
                          <a:solidFill>
                            <a:schemeClr val="dk1"/>
                          </a:solidFill>
                        </a:rPr>
                        <a:t>Completion of the Junior Cert</a:t>
                      </a:r>
                      <a:endParaRPr/>
                    </a:p>
                    <a:p>
                      <a:pPr marL="0" marR="0" lvl="0" indent="0" algn="l" rtl="0">
                        <a:lnSpc>
                          <a:spcPct val="120000"/>
                        </a:lnSpc>
                        <a:spcBef>
                          <a:spcPts val="0"/>
                        </a:spcBef>
                        <a:spcAft>
                          <a:spcPts val="0"/>
                        </a:spcAft>
                        <a:buClr>
                          <a:schemeClr val="dk1"/>
                        </a:buClr>
                        <a:buSzPts val="2400"/>
                        <a:buFont typeface="Calibri"/>
                        <a:buNone/>
                      </a:pPr>
                      <a:r>
                        <a:rPr lang="en-IE" sz="2400" b="0">
                          <a:solidFill>
                            <a:schemeClr val="dk1"/>
                          </a:solidFill>
                        </a:rPr>
                        <a:t>an advantage. </a:t>
                      </a:r>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1920050">
                <a:tc>
                  <a:txBody>
                    <a:bodyPr/>
                    <a:lstStyle/>
                    <a:p>
                      <a:pPr marL="0" marR="0" lvl="0" indent="0" algn="l" rtl="0">
                        <a:lnSpc>
                          <a:spcPct val="100000"/>
                        </a:lnSpc>
                        <a:spcBef>
                          <a:spcPts val="0"/>
                        </a:spcBef>
                        <a:spcAft>
                          <a:spcPts val="0"/>
                        </a:spcAft>
                        <a:buClr>
                          <a:schemeClr val="dk1"/>
                        </a:buClr>
                        <a:buSzPts val="2500"/>
                        <a:buFont typeface="Calibri"/>
                        <a:buNone/>
                      </a:pPr>
                      <a:r>
                        <a:rPr lang="en-IE" sz="2500" b="0">
                          <a:solidFill>
                            <a:schemeClr val="dk1"/>
                          </a:solidFill>
                        </a:rPr>
                        <a:t>COURSE CONTENT</a:t>
                      </a:r>
                      <a:endParaRPr sz="2500" b="0">
                        <a:solidFill>
                          <a:schemeClr val="dk1"/>
                        </a:solidFil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400"/>
                        <a:buFont typeface="Calibri"/>
                        <a:buNone/>
                      </a:pPr>
                      <a:r>
                        <a:rPr lang="en-IE" sz="2400" b="1">
                          <a:solidFill>
                            <a:schemeClr val="dk1"/>
                          </a:solidFill>
                        </a:rPr>
                        <a:t>A. </a:t>
                      </a:r>
                      <a:r>
                        <a:rPr lang="en-IE" sz="2400" b="0">
                          <a:solidFill>
                            <a:schemeClr val="dk1"/>
                          </a:solidFill>
                        </a:rPr>
                        <a:t>Food Studies 45%        </a:t>
                      </a:r>
                      <a:r>
                        <a:rPr lang="en-IE" sz="2400" b="1">
                          <a:solidFill>
                            <a:schemeClr val="dk1"/>
                          </a:solidFill>
                        </a:rPr>
                        <a:t>    B. </a:t>
                      </a:r>
                      <a:r>
                        <a:rPr lang="en-IE" sz="2400" b="0">
                          <a:solidFill>
                            <a:schemeClr val="dk1"/>
                          </a:solidFill>
                        </a:rPr>
                        <a:t>Resource Management &amp; Consumer Studies 25%   </a:t>
                      </a:r>
                      <a:r>
                        <a:rPr lang="en-IE" sz="2400" b="1">
                          <a:solidFill>
                            <a:schemeClr val="dk1"/>
                          </a:solidFill>
                        </a:rPr>
                        <a:t>C. </a:t>
                      </a:r>
                      <a:r>
                        <a:rPr lang="en-IE" sz="2400" b="0">
                          <a:solidFill>
                            <a:schemeClr val="dk1"/>
                          </a:solidFill>
                        </a:rPr>
                        <a:t>Social Studies 10% </a:t>
                      </a:r>
                      <a:endParaRPr/>
                    </a:p>
                    <a:p>
                      <a:pPr marL="0" marR="0" lvl="0" indent="0" algn="l" rtl="0">
                        <a:lnSpc>
                          <a:spcPct val="100000"/>
                        </a:lnSpc>
                        <a:spcBef>
                          <a:spcPts val="0"/>
                        </a:spcBef>
                        <a:spcAft>
                          <a:spcPts val="0"/>
                        </a:spcAft>
                        <a:buClr>
                          <a:schemeClr val="dk1"/>
                        </a:buClr>
                        <a:buSzPts val="2400"/>
                        <a:buFont typeface="Calibri"/>
                        <a:buNone/>
                      </a:pPr>
                      <a:r>
                        <a:rPr lang="en-IE" sz="2400" b="1">
                          <a:solidFill>
                            <a:schemeClr val="dk1"/>
                          </a:solidFill>
                        </a:rPr>
                        <a:t>D. </a:t>
                      </a:r>
                      <a:r>
                        <a:rPr lang="en-IE" sz="2400" b="0">
                          <a:solidFill>
                            <a:schemeClr val="dk1"/>
                          </a:solidFill>
                        </a:rPr>
                        <a:t>Elective 20%.       </a:t>
                      </a:r>
                      <a:endParaRPr/>
                    </a:p>
                    <a:p>
                      <a:pPr marL="0" marR="0" lvl="0" indent="0" algn="l" rtl="0">
                        <a:lnSpc>
                          <a:spcPct val="100000"/>
                        </a:lnSpc>
                        <a:spcBef>
                          <a:spcPts val="0"/>
                        </a:spcBef>
                        <a:spcAft>
                          <a:spcPts val="0"/>
                        </a:spcAft>
                        <a:buClr>
                          <a:schemeClr val="dk1"/>
                        </a:buClr>
                        <a:buSzPts val="2400"/>
                        <a:buFont typeface="Calibri"/>
                        <a:buNone/>
                      </a:pPr>
                      <a:r>
                        <a:rPr lang="en-IE" sz="2400" b="0">
                          <a:solidFill>
                            <a:schemeClr val="dk1"/>
                          </a:solidFill>
                        </a:rPr>
                        <a:t>Elective choice:  </a:t>
                      </a:r>
                      <a:r>
                        <a:rPr lang="en-IE" sz="2400" b="0" i="1">
                          <a:solidFill>
                            <a:schemeClr val="dk1"/>
                          </a:solidFill>
                        </a:rPr>
                        <a:t>1.</a:t>
                      </a:r>
                      <a:r>
                        <a:rPr lang="en-IE" sz="2400" b="0">
                          <a:solidFill>
                            <a:schemeClr val="dk1"/>
                          </a:solidFill>
                        </a:rPr>
                        <a:t> Social Studies, </a:t>
                      </a:r>
                      <a:r>
                        <a:rPr lang="en-IE" sz="2400" b="0" i="1">
                          <a:solidFill>
                            <a:schemeClr val="dk1"/>
                          </a:solidFill>
                        </a:rPr>
                        <a:t>2. </a:t>
                      </a:r>
                      <a:r>
                        <a:rPr lang="en-IE" sz="2400" b="0">
                          <a:solidFill>
                            <a:schemeClr val="dk1"/>
                          </a:solidFill>
                        </a:rPr>
                        <a:t>Textile, Fashion &amp; Design, </a:t>
                      </a:r>
                      <a:r>
                        <a:rPr lang="en-IE" sz="2400" b="0" i="1">
                          <a:solidFill>
                            <a:schemeClr val="dk1"/>
                          </a:solidFill>
                        </a:rPr>
                        <a:t>3. </a:t>
                      </a:r>
                      <a:r>
                        <a:rPr lang="en-IE" sz="2400" b="0">
                          <a:solidFill>
                            <a:schemeClr val="dk1"/>
                          </a:solidFill>
                        </a:rPr>
                        <a:t>Home Design &amp; Management.   </a:t>
                      </a:r>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853350">
                <a:tc>
                  <a:txBody>
                    <a:bodyPr/>
                    <a:lstStyle/>
                    <a:p>
                      <a:pPr marL="0" marR="0" lvl="0" indent="0" algn="l" rtl="0">
                        <a:lnSpc>
                          <a:spcPct val="100000"/>
                        </a:lnSpc>
                        <a:spcBef>
                          <a:spcPts val="0"/>
                        </a:spcBef>
                        <a:spcAft>
                          <a:spcPts val="0"/>
                        </a:spcAft>
                        <a:buNone/>
                      </a:pPr>
                      <a:r>
                        <a:rPr lang="en-IE" sz="2500" b="0">
                          <a:solidFill>
                            <a:schemeClr val="dk1"/>
                          </a:solidFill>
                        </a:rPr>
                        <a:t>CAREER </a:t>
                      </a:r>
                      <a:endParaRPr/>
                    </a:p>
                    <a:p>
                      <a:pPr marL="0" marR="0" lvl="0" indent="0" algn="l" rtl="0">
                        <a:lnSpc>
                          <a:spcPct val="100000"/>
                        </a:lnSpc>
                        <a:spcBef>
                          <a:spcPts val="0"/>
                        </a:spcBef>
                        <a:spcAft>
                          <a:spcPts val="0"/>
                        </a:spcAft>
                        <a:buNone/>
                      </a:pPr>
                      <a:r>
                        <a:rPr lang="en-IE" sz="2500" b="0">
                          <a:solidFill>
                            <a:schemeClr val="dk1"/>
                          </a:solidFill>
                        </a:rPr>
                        <a:t>POSSIBILITIES</a:t>
                      </a:r>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400"/>
                        <a:buFont typeface="Calibri"/>
                        <a:buNone/>
                      </a:pPr>
                      <a:r>
                        <a:rPr lang="en-IE" sz="2400" b="0">
                          <a:solidFill>
                            <a:schemeClr val="dk1"/>
                          </a:solidFill>
                        </a:rPr>
                        <a:t>Food industry, tourism, clothing &amp; design, health &amp; social services, interior design &amp; education.</a:t>
                      </a:r>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1920050">
                <a:tc>
                  <a:txBody>
                    <a:bodyPr/>
                    <a:lstStyle/>
                    <a:p>
                      <a:pPr marL="0" marR="0" lvl="0" indent="0" algn="l" rtl="0">
                        <a:lnSpc>
                          <a:spcPct val="100000"/>
                        </a:lnSpc>
                        <a:spcBef>
                          <a:spcPts val="0"/>
                        </a:spcBef>
                        <a:spcAft>
                          <a:spcPts val="0"/>
                        </a:spcAft>
                        <a:buClr>
                          <a:schemeClr val="dk1"/>
                        </a:buClr>
                        <a:buSzPts val="2500"/>
                        <a:buFont typeface="Calibri"/>
                        <a:buNone/>
                      </a:pPr>
                      <a:r>
                        <a:rPr lang="en-IE" sz="2500" b="0">
                          <a:solidFill>
                            <a:schemeClr val="dk1"/>
                          </a:solidFill>
                          <a:latin typeface="Calibri"/>
                          <a:ea typeface="Calibri"/>
                          <a:cs typeface="Calibri"/>
                          <a:sym typeface="Calibri"/>
                        </a:rPr>
                        <a:t>USEFUL INFORMATION</a:t>
                      </a:r>
                      <a:endParaRPr sz="2500" b="0">
                        <a:solidFill>
                          <a:schemeClr val="dk1"/>
                        </a:solidFill>
                        <a:latin typeface="Calibri"/>
                        <a:ea typeface="Calibri"/>
                        <a:cs typeface="Calibri"/>
                        <a:sym typeface="Calibri"/>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400"/>
                        <a:buFont typeface="Calibri"/>
                        <a:buNone/>
                      </a:pPr>
                      <a:r>
                        <a:rPr lang="en-IE" sz="2400" b="0">
                          <a:solidFill>
                            <a:schemeClr val="dk1"/>
                          </a:solidFill>
                          <a:latin typeface="Calibri"/>
                          <a:ea typeface="Calibri"/>
                          <a:cs typeface="Calibri"/>
                          <a:sym typeface="Calibri"/>
                        </a:rPr>
                        <a:t>Some material is designated Higher Level only. </a:t>
                      </a:r>
                      <a:endParaRPr/>
                    </a:p>
                    <a:p>
                      <a:pPr marL="0" marR="0" lvl="0" indent="0" algn="l" rtl="0">
                        <a:lnSpc>
                          <a:spcPct val="100000"/>
                        </a:lnSpc>
                        <a:spcBef>
                          <a:spcPts val="0"/>
                        </a:spcBef>
                        <a:spcAft>
                          <a:spcPts val="0"/>
                        </a:spcAft>
                        <a:buClr>
                          <a:schemeClr val="dk1"/>
                        </a:buClr>
                        <a:buSzPts val="2400"/>
                        <a:buFont typeface="Calibri"/>
                        <a:buNone/>
                      </a:pPr>
                      <a:r>
                        <a:rPr lang="en-IE" sz="2400" b="0">
                          <a:solidFill>
                            <a:schemeClr val="dk1"/>
                          </a:solidFill>
                          <a:latin typeface="Calibri"/>
                          <a:ea typeface="Calibri"/>
                          <a:cs typeface="Calibri"/>
                          <a:sym typeface="Calibri"/>
                        </a:rPr>
                        <a:t>There is no practical cookery exam for the Leaving Cert. </a:t>
                      </a:r>
                      <a:endParaRPr/>
                    </a:p>
                    <a:p>
                      <a:pPr marL="0" marR="0" lvl="0" indent="0" algn="l" rtl="0">
                        <a:lnSpc>
                          <a:spcPct val="100000"/>
                        </a:lnSpc>
                        <a:spcBef>
                          <a:spcPts val="0"/>
                        </a:spcBef>
                        <a:spcAft>
                          <a:spcPts val="0"/>
                        </a:spcAft>
                        <a:buClr>
                          <a:schemeClr val="dk1"/>
                        </a:buClr>
                        <a:buSzPts val="2400"/>
                        <a:buFont typeface="Calibri"/>
                        <a:buNone/>
                      </a:pPr>
                      <a:r>
                        <a:rPr lang="en-IE" sz="2400" b="0">
                          <a:solidFill>
                            <a:schemeClr val="dk1"/>
                          </a:solidFill>
                          <a:latin typeface="Calibri"/>
                          <a:ea typeface="Calibri"/>
                          <a:cs typeface="Calibri"/>
                          <a:sym typeface="Calibri"/>
                        </a:rPr>
                        <a:t>There is a significant amount of theory to be covered requiring commitment &amp; concentration.</a:t>
                      </a:r>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pic>
        <p:nvPicPr>
          <p:cNvPr id="477" name="Google Shape;477;p62" descr="https://upload.wikimedia.org/wikipedia/commons/1/1e/Strawberry-rhubarb_pie_with_pastry_lattice,_May_2008.jpg"/>
          <p:cNvPicPr preferRelativeResize="0"/>
          <p:nvPr/>
        </p:nvPicPr>
        <p:blipFill rotWithShape="1">
          <a:blip r:embed="rId4">
            <a:alphaModFix/>
          </a:blip>
          <a:srcRect/>
          <a:stretch/>
        </p:blipFill>
        <p:spPr>
          <a:xfrm>
            <a:off x="6732240" y="764704"/>
            <a:ext cx="1821960" cy="1026848"/>
          </a:xfrm>
          <a:prstGeom prst="rect">
            <a:avLst/>
          </a:prstGeom>
          <a:noFill/>
          <a:ln w="9525" cap="flat" cmpd="sng">
            <a:solidFill>
              <a:srgbClr val="C00000"/>
            </a:solidFill>
            <a:prstDash val="solid"/>
            <a:round/>
            <a:headEnd type="none" w="sm" len="sm"/>
            <a:tailEnd type="none" w="sm" len="sm"/>
          </a:ln>
        </p:spPr>
      </p:pic>
      <p:pic>
        <p:nvPicPr>
          <p:cNvPr id="478" name="Google Shape;478;p62"/>
          <p:cNvPicPr preferRelativeResize="0"/>
          <p:nvPr/>
        </p:nvPicPr>
        <p:blipFill rotWithShape="1">
          <a:blip r:embed="rId5">
            <a:alphaModFix/>
          </a:blip>
          <a:srcRect l="8264" t="6771" r="13775" b="10373"/>
          <a:stretch/>
        </p:blipFill>
        <p:spPr>
          <a:xfrm>
            <a:off x="14908" y="16619"/>
            <a:ext cx="1380928" cy="350656"/>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82"/>
        <p:cNvGrpSpPr/>
        <p:nvPr/>
      </p:nvGrpSpPr>
      <p:grpSpPr>
        <a:xfrm>
          <a:off x="0" y="0"/>
          <a:ext cx="0" cy="0"/>
          <a:chOff x="0" y="0"/>
          <a:chExt cx="0" cy="0"/>
        </a:xfrm>
      </p:grpSpPr>
      <p:pic>
        <p:nvPicPr>
          <p:cNvPr id="483" name="Google Shape;483;p63" descr="https://upload.wikimedia.org/wikipedia/commons/1/1b/Spiral_staircase_in_Haldon_Belvedere.jpg"/>
          <p:cNvPicPr preferRelativeResize="0"/>
          <p:nvPr/>
        </p:nvPicPr>
        <p:blipFill rotWithShape="1">
          <a:blip r:embed="rId3">
            <a:alphaModFix/>
          </a:blip>
          <a:srcRect/>
          <a:stretch/>
        </p:blipFill>
        <p:spPr>
          <a:xfrm>
            <a:off x="-5125" y="-12700"/>
            <a:ext cx="9330228" cy="6953125"/>
          </a:xfrm>
          <a:prstGeom prst="rect">
            <a:avLst/>
          </a:prstGeom>
          <a:noFill/>
          <a:ln>
            <a:noFill/>
          </a:ln>
        </p:spPr>
      </p:pic>
      <p:sp>
        <p:nvSpPr>
          <p:cNvPr id="484" name="Google Shape;484;p63"/>
          <p:cNvSpPr txBox="1">
            <a:spLocks noGrp="1"/>
          </p:cNvSpPr>
          <p:nvPr>
            <p:ph type="title"/>
          </p:nvPr>
        </p:nvSpPr>
        <p:spPr>
          <a:xfrm>
            <a:off x="2176463" y="111125"/>
            <a:ext cx="4608512" cy="720725"/>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IE" sz="4400" b="0" i="0" u="none" strike="noStrike" cap="none">
                <a:solidFill>
                  <a:schemeClr val="lt1"/>
                </a:solidFill>
                <a:latin typeface="Calibri"/>
                <a:ea typeface="Calibri"/>
                <a:cs typeface="Calibri"/>
                <a:sym typeface="Calibri"/>
              </a:rPr>
              <a:t> </a:t>
            </a:r>
            <a:r>
              <a:rPr lang="en-IE" sz="4400" b="1" i="0" u="sng" strike="noStrike" cap="none">
                <a:solidFill>
                  <a:schemeClr val="dk1"/>
                </a:solidFill>
                <a:latin typeface="Calibri"/>
                <a:ea typeface="Calibri"/>
                <a:cs typeface="Calibri"/>
                <a:sym typeface="Calibri"/>
              </a:rPr>
              <a:t>APPLIED MATHS: </a:t>
            </a:r>
            <a:endParaRPr sz="4400" b="0" i="0" u="sng" strike="noStrike" cap="none">
              <a:solidFill>
                <a:schemeClr val="dk1"/>
              </a:solidFill>
              <a:latin typeface="Calibri"/>
              <a:ea typeface="Calibri"/>
              <a:cs typeface="Calibri"/>
              <a:sym typeface="Calibri"/>
            </a:endParaRPr>
          </a:p>
        </p:txBody>
      </p:sp>
      <p:graphicFrame>
        <p:nvGraphicFramePr>
          <p:cNvPr id="485" name="Google Shape;485;p63"/>
          <p:cNvGraphicFramePr/>
          <p:nvPr>
            <p:extLst>
              <p:ext uri="{D42A27DB-BD31-4B8C-83A1-F6EECF244321}">
                <p14:modId xmlns:p14="http://schemas.microsoft.com/office/powerpoint/2010/main" val="3874516891"/>
              </p:ext>
            </p:extLst>
          </p:nvPr>
        </p:nvGraphicFramePr>
        <p:xfrm>
          <a:off x="201613" y="1031875"/>
          <a:ext cx="8740775" cy="5996600"/>
        </p:xfrm>
        <a:graphic>
          <a:graphicData uri="http://schemas.openxmlformats.org/drawingml/2006/table">
            <a:tbl>
              <a:tblPr firstRow="1" bandRow="1">
                <a:noFill/>
                <a:tableStyleId>{8275ED9A-F43F-4F71-9D1A-58B49A98E801}</a:tableStyleId>
              </a:tblPr>
              <a:tblGrid>
                <a:gridCol w="2372700">
                  <a:extLst>
                    <a:ext uri="{9D8B030D-6E8A-4147-A177-3AD203B41FA5}">
                      <a16:colId xmlns:a16="http://schemas.microsoft.com/office/drawing/2014/main" val="20000"/>
                    </a:ext>
                  </a:extLst>
                </a:gridCol>
                <a:gridCol w="6368075">
                  <a:extLst>
                    <a:ext uri="{9D8B030D-6E8A-4147-A177-3AD203B41FA5}">
                      <a16:colId xmlns:a16="http://schemas.microsoft.com/office/drawing/2014/main" val="20001"/>
                    </a:ext>
                  </a:extLst>
                </a:gridCol>
              </a:tblGrid>
              <a:tr h="546150">
                <a:tc>
                  <a:txBody>
                    <a:bodyPr/>
                    <a:lstStyle/>
                    <a:p>
                      <a:pPr marL="0" marR="0" lvl="0" indent="0" algn="l" rtl="0">
                        <a:lnSpc>
                          <a:spcPct val="100000"/>
                        </a:lnSpc>
                        <a:spcBef>
                          <a:spcPts val="0"/>
                        </a:spcBef>
                        <a:spcAft>
                          <a:spcPts val="0"/>
                        </a:spcAft>
                        <a:buNone/>
                      </a:pPr>
                      <a:r>
                        <a:rPr lang="en-IE" sz="2500" b="0">
                          <a:solidFill>
                            <a:schemeClr val="dk1"/>
                          </a:solidFill>
                          <a:latin typeface="Calibri"/>
                          <a:ea typeface="Calibri"/>
                          <a:cs typeface="Calibri"/>
                          <a:sym typeface="Calibri"/>
                        </a:rPr>
                        <a:t>REQUIREMENTS</a:t>
                      </a:r>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500"/>
                        <a:buFont typeface="Calibri"/>
                        <a:buNone/>
                      </a:pPr>
                      <a:r>
                        <a:rPr lang="en-IE" sz="2500" b="0">
                          <a:solidFill>
                            <a:schemeClr val="dk1"/>
                          </a:solidFill>
                        </a:rPr>
                        <a:t>Enjoyment of mathematics.</a:t>
                      </a:r>
                      <a:endParaRPr sz="2500" b="0">
                        <a:solidFill>
                          <a:schemeClr val="dk1"/>
                        </a:solidFil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2748325">
                <a:tc>
                  <a:txBody>
                    <a:bodyPr/>
                    <a:lstStyle/>
                    <a:p>
                      <a:pPr marL="0" marR="0" lvl="0" indent="0" algn="l" rtl="0">
                        <a:lnSpc>
                          <a:spcPct val="100000"/>
                        </a:lnSpc>
                        <a:spcBef>
                          <a:spcPts val="0"/>
                        </a:spcBef>
                        <a:spcAft>
                          <a:spcPts val="0"/>
                        </a:spcAft>
                        <a:buClr>
                          <a:schemeClr val="dk1"/>
                        </a:buClr>
                        <a:buSzPts val="2500"/>
                        <a:buFont typeface="Calibri"/>
                        <a:buNone/>
                      </a:pPr>
                      <a:r>
                        <a:rPr lang="en-IE" sz="2500" b="0">
                          <a:solidFill>
                            <a:schemeClr val="dk1"/>
                          </a:solidFill>
                        </a:rPr>
                        <a:t>COURSE CONTENT</a:t>
                      </a:r>
                      <a:endParaRPr sz="2500" b="0">
                        <a:solidFill>
                          <a:schemeClr val="dk1"/>
                        </a:solidFil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500"/>
                        <a:buFont typeface="Calibri"/>
                        <a:buNone/>
                      </a:pPr>
                      <a:r>
                        <a:rPr lang="en-IE" sz="2500" dirty="0">
                          <a:solidFill>
                            <a:schemeClr val="dk1"/>
                          </a:solidFill>
                        </a:rPr>
                        <a:t>Constant Acceleration, Relative Velocity, Projectiles, Work Energy &amp; Power, Conservation of Momentum, Circular Motion, Simple Harmonic Motion, Rotation around a Rigid Axis, Differential Equations, Newton's Law &amp; Connected Particles.</a:t>
                      </a:r>
                    </a:p>
                    <a:p>
                      <a:pPr marL="0" marR="0" lvl="0" indent="0" algn="l" rtl="0">
                        <a:lnSpc>
                          <a:spcPct val="100000"/>
                        </a:lnSpc>
                        <a:spcBef>
                          <a:spcPts val="0"/>
                        </a:spcBef>
                        <a:spcAft>
                          <a:spcPts val="0"/>
                        </a:spcAft>
                        <a:buClr>
                          <a:schemeClr val="dk1"/>
                        </a:buClr>
                        <a:buSzPts val="2500"/>
                        <a:buFont typeface="Calibri"/>
                        <a:buNone/>
                      </a:pPr>
                      <a:r>
                        <a:rPr lang="en-IE" sz="2500" b="1" dirty="0">
                          <a:solidFill>
                            <a:schemeClr val="dk1"/>
                          </a:solidFill>
                          <a:latin typeface="Calibri"/>
                          <a:ea typeface="Calibri"/>
                          <a:cs typeface="Calibri"/>
                          <a:sym typeface="Calibri"/>
                        </a:rPr>
                        <a:t>Written examination - 80% Modelling project 20%</a:t>
                      </a:r>
                      <a:endParaRPr sz="2500" b="1" dirty="0">
                        <a:solidFill>
                          <a:schemeClr val="dk1"/>
                        </a:solidFill>
                        <a:latin typeface="Calibri"/>
                        <a:ea typeface="Calibri"/>
                        <a:cs typeface="Calibri"/>
                        <a:sym typeface="Calibri"/>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986575">
                <a:tc>
                  <a:txBody>
                    <a:bodyPr/>
                    <a:lstStyle/>
                    <a:p>
                      <a:pPr marL="0" marR="0" lvl="0" indent="0" algn="l" rtl="0">
                        <a:lnSpc>
                          <a:spcPct val="100000"/>
                        </a:lnSpc>
                        <a:spcBef>
                          <a:spcPts val="0"/>
                        </a:spcBef>
                        <a:spcAft>
                          <a:spcPts val="0"/>
                        </a:spcAft>
                        <a:buNone/>
                      </a:pPr>
                      <a:r>
                        <a:rPr lang="en-IE" sz="2500" b="0">
                          <a:solidFill>
                            <a:schemeClr val="dk1"/>
                          </a:solidFill>
                        </a:rPr>
                        <a:t>CAREER </a:t>
                      </a:r>
                      <a:endParaRPr/>
                    </a:p>
                    <a:p>
                      <a:pPr marL="0" marR="0" lvl="0" indent="0" algn="l" rtl="0">
                        <a:lnSpc>
                          <a:spcPct val="100000"/>
                        </a:lnSpc>
                        <a:spcBef>
                          <a:spcPts val="0"/>
                        </a:spcBef>
                        <a:spcAft>
                          <a:spcPts val="0"/>
                        </a:spcAft>
                        <a:buNone/>
                      </a:pPr>
                      <a:r>
                        <a:rPr lang="en-IE" sz="2500" b="0">
                          <a:solidFill>
                            <a:schemeClr val="dk1"/>
                          </a:solidFill>
                        </a:rPr>
                        <a:t>POSSIBILITIES</a:t>
                      </a:r>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500"/>
                        <a:buFont typeface="Calibri"/>
                        <a:buNone/>
                      </a:pPr>
                      <a:r>
                        <a:rPr lang="en-IE" sz="2500" b="0">
                          <a:solidFill>
                            <a:schemeClr val="dk1"/>
                          </a:solidFill>
                          <a:latin typeface="Calibri"/>
                          <a:ea typeface="Calibri"/>
                          <a:cs typeface="Calibri"/>
                          <a:sym typeface="Calibri"/>
                        </a:rPr>
                        <a:t>Engineering, Physics, Construction, Architecture. </a:t>
                      </a:r>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1324425">
                <a:tc>
                  <a:txBody>
                    <a:bodyPr/>
                    <a:lstStyle/>
                    <a:p>
                      <a:pPr marL="0" marR="0" lvl="0" indent="0" algn="l" rtl="0">
                        <a:lnSpc>
                          <a:spcPct val="100000"/>
                        </a:lnSpc>
                        <a:spcBef>
                          <a:spcPts val="0"/>
                        </a:spcBef>
                        <a:spcAft>
                          <a:spcPts val="0"/>
                        </a:spcAft>
                        <a:buClr>
                          <a:schemeClr val="dk1"/>
                        </a:buClr>
                        <a:buSzPts val="2500"/>
                        <a:buFont typeface="Calibri"/>
                        <a:buNone/>
                      </a:pPr>
                      <a:r>
                        <a:rPr lang="en-IE" sz="2500" b="0">
                          <a:solidFill>
                            <a:schemeClr val="dk1"/>
                          </a:solidFill>
                          <a:latin typeface="Calibri"/>
                          <a:ea typeface="Calibri"/>
                          <a:cs typeface="Calibri"/>
                          <a:sym typeface="Calibri"/>
                        </a:rPr>
                        <a:t>USEFUL INFORMATION</a:t>
                      </a:r>
                      <a:endParaRPr sz="2500" b="0">
                        <a:solidFill>
                          <a:schemeClr val="dk1"/>
                        </a:solidFill>
                        <a:latin typeface="Calibri"/>
                        <a:ea typeface="Calibri"/>
                        <a:cs typeface="Calibri"/>
                        <a:sym typeface="Calibri"/>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500"/>
                        <a:buFont typeface="Calibri"/>
                        <a:buNone/>
                      </a:pPr>
                      <a:r>
                        <a:rPr lang="en-IE" sz="2500" b="0" dirty="0">
                          <a:solidFill>
                            <a:schemeClr val="dk1"/>
                          </a:solidFill>
                          <a:latin typeface="Calibri"/>
                          <a:ea typeface="Calibri"/>
                          <a:cs typeface="Calibri"/>
                          <a:sym typeface="Calibri"/>
                        </a:rPr>
                        <a:t>If you are considering Physics and higher level Maths then consider taking Applied Maths. Chemistry also works well.</a:t>
                      </a:r>
                      <a:endParaRPr dirty="0"/>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pic>
        <p:nvPicPr>
          <p:cNvPr id="486" name="Google Shape;486;p63" descr="https://upload.wikimedia.org/wikipedia/commons/1/1b/Spiral_staircase_in_Haldon_Belvedere.jpg"/>
          <p:cNvPicPr preferRelativeResize="0"/>
          <p:nvPr/>
        </p:nvPicPr>
        <p:blipFill rotWithShape="1">
          <a:blip r:embed="rId4">
            <a:alphaModFix/>
          </a:blip>
          <a:srcRect/>
          <a:stretch/>
        </p:blipFill>
        <p:spPr>
          <a:xfrm>
            <a:off x="6784975" y="196085"/>
            <a:ext cx="1931505" cy="1229025"/>
          </a:xfrm>
          <a:prstGeom prst="rect">
            <a:avLst/>
          </a:prstGeom>
          <a:noFill/>
          <a:ln w="9525" cap="flat" cmpd="sng">
            <a:solidFill>
              <a:srgbClr val="494429"/>
            </a:solidFill>
            <a:prstDash val="solid"/>
            <a:round/>
            <a:headEnd type="none" w="sm" len="sm"/>
            <a:tailEnd type="none" w="sm" len="sm"/>
          </a:ln>
        </p:spPr>
      </p:pic>
      <p:pic>
        <p:nvPicPr>
          <p:cNvPr id="487" name="Google Shape;487;p63"/>
          <p:cNvPicPr preferRelativeResize="0"/>
          <p:nvPr/>
        </p:nvPicPr>
        <p:blipFill rotWithShape="1">
          <a:blip r:embed="rId5">
            <a:alphaModFix/>
          </a:blip>
          <a:srcRect l="8264" t="6771" r="13775" b="10373"/>
          <a:stretch/>
        </p:blipFill>
        <p:spPr>
          <a:xfrm>
            <a:off x="14908" y="16619"/>
            <a:ext cx="1432059" cy="350656"/>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783EE-B6AD-4843-87A0-A333F740847A}"/>
              </a:ext>
            </a:extLst>
          </p:cNvPr>
          <p:cNvSpPr>
            <a:spLocks noGrp="1"/>
          </p:cNvSpPr>
          <p:nvPr>
            <p:ph type="title"/>
          </p:nvPr>
        </p:nvSpPr>
        <p:spPr>
          <a:solidFill>
            <a:srgbClr val="00B050"/>
          </a:solidFill>
        </p:spPr>
        <p:txBody>
          <a:bodyPr/>
          <a:lstStyle/>
          <a:p>
            <a:r>
              <a:rPr lang="en-IE" dirty="0"/>
              <a:t>Applied Maths continued</a:t>
            </a:r>
          </a:p>
        </p:txBody>
      </p:sp>
      <p:sp>
        <p:nvSpPr>
          <p:cNvPr id="3" name="Text Placeholder 2">
            <a:extLst>
              <a:ext uri="{FF2B5EF4-FFF2-40B4-BE49-F238E27FC236}">
                <a16:creationId xmlns:a16="http://schemas.microsoft.com/office/drawing/2014/main" id="{F7B685AF-FD85-46F3-9AFB-61EC7D741347}"/>
              </a:ext>
            </a:extLst>
          </p:cNvPr>
          <p:cNvSpPr>
            <a:spLocks noGrp="1"/>
          </p:cNvSpPr>
          <p:nvPr>
            <p:ph type="body" idx="1"/>
          </p:nvPr>
        </p:nvSpPr>
        <p:spPr/>
        <p:txBody>
          <a:bodyPr/>
          <a:lstStyle/>
          <a:p>
            <a:r>
              <a:rPr lang="en-IE" sz="1600" dirty="0"/>
              <a:t>The Applied Mathematics course at Leaving Certificate would be called 'Theoretical Mechanics' or 'Mathematical Physics' in third level education and it is one of many branches of the more general field of Applied Mathematics.</a:t>
            </a:r>
          </a:p>
          <a:p>
            <a:endParaRPr lang="en-GB" sz="1600" dirty="0"/>
          </a:p>
          <a:p>
            <a:r>
              <a:rPr lang="en-IE" sz="1600" dirty="0"/>
              <a:t>The course essentially covers the mathematics behind the behaviour of objects when placed in various situations, such as being thrown as projectiles, bounced off walls or other objects, immersed in fluids, or swung around on a rope. </a:t>
            </a:r>
          </a:p>
          <a:p>
            <a:r>
              <a:rPr lang="en-IE" sz="1600" dirty="0"/>
              <a:t>There are </a:t>
            </a:r>
            <a:r>
              <a:rPr lang="en-IE" sz="1600" dirty="0">
                <a:highlight>
                  <a:srgbClr val="008000"/>
                </a:highlight>
              </a:rPr>
              <a:t>10 questions </a:t>
            </a:r>
            <a:r>
              <a:rPr lang="en-IE" sz="1600" dirty="0"/>
              <a:t>on the exam paper, each covering one of these topics in detail.</a:t>
            </a:r>
          </a:p>
          <a:p>
            <a:endParaRPr lang="en-IE" dirty="0"/>
          </a:p>
        </p:txBody>
      </p:sp>
    </p:spTree>
    <p:extLst>
      <p:ext uri="{BB962C8B-B14F-4D97-AF65-F5344CB8AC3E}">
        <p14:creationId xmlns:p14="http://schemas.microsoft.com/office/powerpoint/2010/main" val="395531345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91"/>
        <p:cNvGrpSpPr/>
        <p:nvPr/>
      </p:nvGrpSpPr>
      <p:grpSpPr>
        <a:xfrm>
          <a:off x="0" y="0"/>
          <a:ext cx="0" cy="0"/>
          <a:chOff x="0" y="0"/>
          <a:chExt cx="0" cy="0"/>
        </a:xfrm>
      </p:grpSpPr>
      <p:pic>
        <p:nvPicPr>
          <p:cNvPr id="492" name="Google Shape;492;p64"/>
          <p:cNvPicPr preferRelativeResize="0"/>
          <p:nvPr/>
        </p:nvPicPr>
        <p:blipFill rotWithShape="1">
          <a:blip r:embed="rId3">
            <a:alphaModFix/>
          </a:blip>
          <a:srcRect/>
          <a:stretch/>
        </p:blipFill>
        <p:spPr>
          <a:xfrm>
            <a:off x="0" y="0"/>
            <a:ext cx="9144000" cy="6858000"/>
          </a:xfrm>
          <a:prstGeom prst="rect">
            <a:avLst/>
          </a:prstGeom>
          <a:noFill/>
          <a:ln w="9525" cap="flat" cmpd="sng">
            <a:solidFill>
              <a:srgbClr val="008000"/>
            </a:solidFill>
            <a:prstDash val="solid"/>
            <a:miter lim="800000"/>
            <a:headEnd type="none" w="sm" len="sm"/>
            <a:tailEnd type="none" w="sm" len="sm"/>
          </a:ln>
        </p:spPr>
      </p:pic>
      <p:sp>
        <p:nvSpPr>
          <p:cNvPr id="493" name="Google Shape;493;p64"/>
          <p:cNvSpPr txBox="1">
            <a:spLocks noGrp="1"/>
          </p:cNvSpPr>
          <p:nvPr>
            <p:ph type="title"/>
          </p:nvPr>
        </p:nvSpPr>
        <p:spPr>
          <a:xfrm>
            <a:off x="265113" y="608013"/>
            <a:ext cx="8613775" cy="852487"/>
          </a:xfrm>
          <a:prstGeom prst="rect">
            <a:avLst/>
          </a:prstGeom>
          <a:solidFill>
            <a:srgbClr val="660066"/>
          </a:solid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265113" marR="0" lvl="0" indent="-11113" algn="ctr" rtl="0">
              <a:spcBef>
                <a:spcPts val="0"/>
              </a:spcBef>
              <a:spcAft>
                <a:spcPts val="0"/>
              </a:spcAft>
              <a:buNone/>
            </a:pPr>
            <a:r>
              <a:rPr lang="en-IE" sz="3240" b="1" i="1" u="sng" strike="noStrike" cap="none">
                <a:solidFill>
                  <a:schemeClr val="lt1"/>
                </a:solidFill>
                <a:latin typeface="Calibri"/>
                <a:ea typeface="Calibri"/>
                <a:cs typeface="Calibri"/>
                <a:sym typeface="Calibri"/>
              </a:rPr>
              <a:t>Bonus Points for Higher Level Mathematics… </a:t>
            </a:r>
            <a:endParaRPr/>
          </a:p>
        </p:txBody>
      </p:sp>
      <p:sp>
        <p:nvSpPr>
          <p:cNvPr id="494" name="Google Shape;494;p64"/>
          <p:cNvSpPr txBox="1">
            <a:spLocks noGrp="1"/>
          </p:cNvSpPr>
          <p:nvPr>
            <p:ph type="body" idx="1"/>
          </p:nvPr>
        </p:nvSpPr>
        <p:spPr>
          <a:xfrm>
            <a:off x="628650" y="1741488"/>
            <a:ext cx="7886700" cy="1643062"/>
          </a:xfrm>
          <a:prstGeom prst="rect">
            <a:avLst/>
          </a:prstGeom>
          <a:solidFill>
            <a:srgbClr val="1F4E79"/>
          </a:solid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176213" marR="0" lvl="0" indent="-11112" algn="l" rtl="0">
              <a:lnSpc>
                <a:spcPct val="90000"/>
              </a:lnSpc>
              <a:spcBef>
                <a:spcPts val="0"/>
              </a:spcBef>
              <a:spcAft>
                <a:spcPts val="0"/>
              </a:spcAft>
              <a:buClr>
                <a:schemeClr val="lt1"/>
              </a:buClr>
              <a:buSzPts val="3600"/>
              <a:buFont typeface="Arial"/>
              <a:buNone/>
            </a:pPr>
            <a:r>
              <a:rPr lang="en-IE" sz="3600" b="0" i="0" u="none" strike="noStrike" cap="none" dirty="0">
                <a:solidFill>
                  <a:schemeClr val="lt1"/>
                </a:solidFill>
                <a:latin typeface="Calibri"/>
                <a:ea typeface="Calibri"/>
                <a:cs typeface="Calibri"/>
                <a:sym typeface="Calibri"/>
              </a:rPr>
              <a:t>Any student who achieves a grade </a:t>
            </a:r>
            <a:r>
              <a:rPr lang="en-IE" sz="3600" dirty="0">
                <a:solidFill>
                  <a:schemeClr val="lt1"/>
                </a:solidFill>
              </a:rPr>
              <a:t>a H6</a:t>
            </a:r>
            <a:r>
              <a:rPr lang="en-IE" sz="3600" b="0" i="0" u="none" strike="noStrike" cap="none" dirty="0">
                <a:solidFill>
                  <a:schemeClr val="lt1"/>
                </a:solidFill>
                <a:latin typeface="Calibri"/>
                <a:ea typeface="Calibri"/>
                <a:cs typeface="Calibri"/>
                <a:sym typeface="Calibri"/>
              </a:rPr>
              <a:t> or higher will earn an extra </a:t>
            </a:r>
            <a:r>
              <a:rPr lang="en-IE" sz="3600" b="1" i="1" u="sng" strike="noStrike" cap="none" dirty="0">
                <a:solidFill>
                  <a:schemeClr val="lt1"/>
                </a:solidFill>
                <a:latin typeface="Calibri"/>
                <a:ea typeface="Calibri"/>
                <a:cs typeface="Calibri"/>
                <a:sym typeface="Calibri"/>
              </a:rPr>
              <a:t>25 points</a:t>
            </a:r>
            <a:r>
              <a:rPr lang="en-IE" sz="3600" b="1" i="1" u="none" strike="noStrike" cap="none" dirty="0">
                <a:solidFill>
                  <a:schemeClr val="lt1"/>
                </a:solidFill>
                <a:latin typeface="Calibri"/>
                <a:ea typeface="Calibri"/>
                <a:cs typeface="Calibri"/>
                <a:sym typeface="Calibri"/>
              </a:rPr>
              <a:t> </a:t>
            </a:r>
            <a:r>
              <a:rPr lang="en-IE" sz="3600" b="0" i="0" u="none" strike="noStrike" cap="none" dirty="0">
                <a:solidFill>
                  <a:schemeClr val="lt1"/>
                </a:solidFill>
                <a:latin typeface="Calibri"/>
                <a:ea typeface="Calibri"/>
                <a:cs typeface="Calibri"/>
                <a:sym typeface="Calibri"/>
              </a:rPr>
              <a:t>in their Leaving Certificate. </a:t>
            </a:r>
            <a:endParaRPr dirty="0"/>
          </a:p>
          <a:p>
            <a:pPr marL="88900" marR="0" lvl="0" indent="0" algn="l" rtl="0">
              <a:lnSpc>
                <a:spcPct val="90000"/>
              </a:lnSpc>
              <a:spcBef>
                <a:spcPts val="280"/>
              </a:spcBef>
              <a:spcAft>
                <a:spcPts val="0"/>
              </a:spcAft>
              <a:buClr>
                <a:schemeClr val="dk1"/>
              </a:buClr>
              <a:buSzPts val="1400"/>
              <a:buFont typeface="Arial"/>
              <a:buNone/>
            </a:pPr>
            <a:endParaRPr sz="1400" b="0" i="0" u="none" strike="noStrike" cap="none" dirty="0">
              <a:solidFill>
                <a:schemeClr val="lt1"/>
              </a:solidFill>
              <a:latin typeface="Calibri"/>
              <a:ea typeface="Calibri"/>
              <a:cs typeface="Calibri"/>
              <a:sym typeface="Calibri"/>
            </a:endParaRPr>
          </a:p>
        </p:txBody>
      </p:sp>
      <p:sp>
        <p:nvSpPr>
          <p:cNvPr id="495" name="Google Shape;495;p64"/>
          <p:cNvSpPr/>
          <p:nvPr/>
        </p:nvSpPr>
        <p:spPr>
          <a:xfrm>
            <a:off x="781050" y="3757613"/>
            <a:ext cx="7581900" cy="2708275"/>
          </a:xfrm>
          <a:prstGeom prst="rect">
            <a:avLst/>
          </a:prstGeom>
          <a:solidFill>
            <a:srgbClr val="008000"/>
          </a:solidFill>
          <a:ln w="9525"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88900" marR="0" lvl="0" indent="0" algn="l" rtl="0">
              <a:spcBef>
                <a:spcPts val="0"/>
              </a:spcBef>
              <a:spcAft>
                <a:spcPts val="0"/>
              </a:spcAft>
              <a:buNone/>
            </a:pPr>
            <a:r>
              <a:rPr lang="en-IE" sz="3400">
                <a:solidFill>
                  <a:schemeClr val="lt1"/>
                </a:solidFill>
                <a:latin typeface="Calibri"/>
                <a:ea typeface="Calibri"/>
                <a:cs typeface="Calibri"/>
                <a:sym typeface="Calibri"/>
              </a:rPr>
              <a:t>Foundation Level Maths is recognised by many colleges for matriculation purposes but </a:t>
            </a:r>
            <a:r>
              <a:rPr lang="en-IE" sz="3400" b="1" i="1" u="sng">
                <a:solidFill>
                  <a:schemeClr val="lt1"/>
                </a:solidFill>
                <a:latin typeface="Calibri"/>
                <a:ea typeface="Calibri"/>
                <a:cs typeface="Calibri"/>
                <a:sym typeface="Calibri"/>
              </a:rPr>
              <a:t>not</a:t>
            </a:r>
            <a:r>
              <a:rPr lang="en-IE" sz="3400">
                <a:solidFill>
                  <a:schemeClr val="lt1"/>
                </a:solidFill>
                <a:latin typeface="Calibri"/>
                <a:ea typeface="Calibri"/>
                <a:cs typeface="Calibri"/>
                <a:sym typeface="Calibri"/>
              </a:rPr>
              <a:t> for points. A small number of courses allow points for Foundation Level Maths. </a:t>
            </a:r>
            <a:endParaRPr/>
          </a:p>
        </p:txBody>
      </p:sp>
      <p:pic>
        <p:nvPicPr>
          <p:cNvPr id="496" name="Google Shape;496;p64"/>
          <p:cNvPicPr preferRelativeResize="0"/>
          <p:nvPr/>
        </p:nvPicPr>
        <p:blipFill rotWithShape="1">
          <a:blip r:embed="rId4">
            <a:alphaModFix/>
          </a:blip>
          <a:srcRect l="8264" t="6771" r="13775" b="10373"/>
          <a:stretch/>
        </p:blipFill>
        <p:spPr>
          <a:xfrm>
            <a:off x="14908" y="16619"/>
            <a:ext cx="1432059" cy="350656"/>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500"/>
        <p:cNvGrpSpPr/>
        <p:nvPr/>
      </p:nvGrpSpPr>
      <p:grpSpPr>
        <a:xfrm>
          <a:off x="0" y="0"/>
          <a:ext cx="0" cy="0"/>
          <a:chOff x="0" y="0"/>
          <a:chExt cx="0" cy="0"/>
        </a:xfrm>
      </p:grpSpPr>
      <p:pic>
        <p:nvPicPr>
          <p:cNvPr id="501" name="Google Shape;501;p65" descr="https://i.ytimg.com/vi/PDrBEPgScEM/maxresdefault.jpg"/>
          <p:cNvPicPr preferRelativeResize="0"/>
          <p:nvPr/>
        </p:nvPicPr>
        <p:blipFill rotWithShape="1">
          <a:blip r:embed="rId3">
            <a:alphaModFix/>
          </a:blip>
          <a:srcRect/>
          <a:stretch/>
        </p:blipFill>
        <p:spPr>
          <a:xfrm>
            <a:off x="14300" y="0"/>
            <a:ext cx="9144002" cy="6900643"/>
          </a:xfrm>
          <a:prstGeom prst="rect">
            <a:avLst/>
          </a:prstGeom>
          <a:noFill/>
          <a:ln>
            <a:noFill/>
          </a:ln>
        </p:spPr>
      </p:pic>
      <p:sp>
        <p:nvSpPr>
          <p:cNvPr id="502" name="Google Shape;502;p65"/>
          <p:cNvSpPr txBox="1">
            <a:spLocks noGrp="1"/>
          </p:cNvSpPr>
          <p:nvPr>
            <p:ph type="title"/>
          </p:nvPr>
        </p:nvSpPr>
        <p:spPr>
          <a:xfrm>
            <a:off x="2915816" y="0"/>
            <a:ext cx="2810297" cy="661988"/>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IE" sz="3959" b="1" i="0" u="sng" strike="noStrike" cap="none">
                <a:solidFill>
                  <a:schemeClr val="dk1"/>
                </a:solidFill>
                <a:latin typeface="Calibri"/>
                <a:ea typeface="Calibri"/>
                <a:cs typeface="Calibri"/>
                <a:sym typeface="Calibri"/>
              </a:rPr>
              <a:t>BUSINESS: </a:t>
            </a:r>
            <a:endParaRPr sz="3959" b="0" i="0" u="sng" strike="noStrike" cap="none">
              <a:solidFill>
                <a:schemeClr val="dk1"/>
              </a:solidFill>
              <a:latin typeface="Calibri"/>
              <a:ea typeface="Calibri"/>
              <a:cs typeface="Calibri"/>
              <a:sym typeface="Calibri"/>
            </a:endParaRPr>
          </a:p>
        </p:txBody>
      </p:sp>
      <p:graphicFrame>
        <p:nvGraphicFramePr>
          <p:cNvPr id="503" name="Google Shape;503;p65"/>
          <p:cNvGraphicFramePr/>
          <p:nvPr/>
        </p:nvGraphicFramePr>
        <p:xfrm>
          <a:off x="42863" y="758825"/>
          <a:ext cx="9028125" cy="6035675"/>
        </p:xfrm>
        <a:graphic>
          <a:graphicData uri="http://schemas.openxmlformats.org/drawingml/2006/table">
            <a:tbl>
              <a:tblPr firstRow="1" bandRow="1">
                <a:noFill/>
                <a:tableStyleId>{8275ED9A-F43F-4F71-9D1A-58B49A98E801}</a:tableStyleId>
              </a:tblPr>
              <a:tblGrid>
                <a:gridCol w="2272725">
                  <a:extLst>
                    <a:ext uri="{9D8B030D-6E8A-4147-A177-3AD203B41FA5}">
                      <a16:colId xmlns:a16="http://schemas.microsoft.com/office/drawing/2014/main" val="20000"/>
                    </a:ext>
                  </a:extLst>
                </a:gridCol>
                <a:gridCol w="6755400">
                  <a:extLst>
                    <a:ext uri="{9D8B030D-6E8A-4147-A177-3AD203B41FA5}">
                      <a16:colId xmlns:a16="http://schemas.microsoft.com/office/drawing/2014/main" val="20001"/>
                    </a:ext>
                  </a:extLst>
                </a:gridCol>
              </a:tblGrid>
              <a:tr h="969375">
                <a:tc>
                  <a:txBody>
                    <a:bodyPr/>
                    <a:lstStyle/>
                    <a:p>
                      <a:pPr marL="0" marR="0" lvl="0" indent="0" algn="l" rtl="0">
                        <a:lnSpc>
                          <a:spcPct val="100000"/>
                        </a:lnSpc>
                        <a:spcBef>
                          <a:spcPts val="0"/>
                        </a:spcBef>
                        <a:spcAft>
                          <a:spcPts val="0"/>
                        </a:spcAft>
                        <a:buNone/>
                      </a:pPr>
                      <a:r>
                        <a:rPr lang="en-IE" sz="2500" b="0">
                          <a:solidFill>
                            <a:schemeClr val="dk1"/>
                          </a:solidFill>
                          <a:latin typeface="Calibri"/>
                          <a:ea typeface="Calibri"/>
                          <a:cs typeface="Calibri"/>
                          <a:sym typeface="Calibri"/>
                        </a:rPr>
                        <a:t>REQUIREMENTS</a:t>
                      </a:r>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20000"/>
                        </a:lnSpc>
                        <a:spcBef>
                          <a:spcPts val="0"/>
                        </a:spcBef>
                        <a:spcAft>
                          <a:spcPts val="0"/>
                        </a:spcAft>
                        <a:buClr>
                          <a:schemeClr val="dk1"/>
                        </a:buClr>
                        <a:buSzPts val="2400"/>
                        <a:buFont typeface="Calibri"/>
                        <a:buNone/>
                      </a:pPr>
                      <a:r>
                        <a:rPr lang="en-IE" sz="2400" b="0">
                          <a:solidFill>
                            <a:schemeClr val="dk1"/>
                          </a:solidFill>
                        </a:rPr>
                        <a:t>Junior Cert Business Studies an advantage. </a:t>
                      </a:r>
                      <a:endParaRPr/>
                    </a:p>
                    <a:p>
                      <a:pPr marL="0" marR="0" lvl="0" indent="0" algn="l" rtl="0">
                        <a:lnSpc>
                          <a:spcPct val="120000"/>
                        </a:lnSpc>
                        <a:spcBef>
                          <a:spcPts val="0"/>
                        </a:spcBef>
                        <a:spcAft>
                          <a:spcPts val="0"/>
                        </a:spcAft>
                        <a:buClr>
                          <a:schemeClr val="dk1"/>
                        </a:buClr>
                        <a:buSzPts val="2400"/>
                        <a:buFont typeface="Calibri"/>
                        <a:buNone/>
                      </a:pPr>
                      <a:r>
                        <a:rPr lang="en-IE" sz="2400" b="0">
                          <a:solidFill>
                            <a:schemeClr val="dk1"/>
                          </a:solidFill>
                        </a:rPr>
                        <a:t>Keep up to date with current affairs and the news. </a:t>
                      </a:r>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1810700">
                <a:tc>
                  <a:txBody>
                    <a:bodyPr/>
                    <a:lstStyle/>
                    <a:p>
                      <a:pPr marL="0" marR="0" lvl="0" indent="0" algn="l" rtl="0">
                        <a:lnSpc>
                          <a:spcPct val="100000"/>
                        </a:lnSpc>
                        <a:spcBef>
                          <a:spcPts val="0"/>
                        </a:spcBef>
                        <a:spcAft>
                          <a:spcPts val="0"/>
                        </a:spcAft>
                        <a:buClr>
                          <a:schemeClr val="dk1"/>
                        </a:buClr>
                        <a:buSzPts val="2500"/>
                        <a:buFont typeface="Calibri"/>
                        <a:buNone/>
                      </a:pPr>
                      <a:r>
                        <a:rPr lang="en-IE" sz="2500" b="0">
                          <a:solidFill>
                            <a:schemeClr val="dk1"/>
                          </a:solidFill>
                        </a:rPr>
                        <a:t>COURSE CONTENT</a:t>
                      </a:r>
                      <a:endParaRPr sz="2500" b="0">
                        <a:solidFill>
                          <a:schemeClr val="dk1"/>
                        </a:solidFil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10000"/>
                        </a:lnSpc>
                        <a:spcBef>
                          <a:spcPts val="0"/>
                        </a:spcBef>
                        <a:spcAft>
                          <a:spcPts val="0"/>
                        </a:spcAft>
                        <a:buClr>
                          <a:schemeClr val="dk1"/>
                        </a:buClr>
                        <a:buSzPts val="2400"/>
                        <a:buFont typeface="Calibri"/>
                        <a:buNone/>
                      </a:pPr>
                      <a:r>
                        <a:rPr lang="en-IE" sz="2400" b="0">
                          <a:solidFill>
                            <a:schemeClr val="dk1"/>
                          </a:solidFill>
                        </a:rPr>
                        <a:t>People in Business, Business Conflicts &amp; Resolution. </a:t>
                      </a:r>
                      <a:endParaRPr/>
                    </a:p>
                    <a:p>
                      <a:pPr marL="0" marR="0" lvl="0" indent="0" algn="l" rtl="0">
                        <a:lnSpc>
                          <a:spcPct val="120000"/>
                        </a:lnSpc>
                        <a:spcBef>
                          <a:spcPts val="0"/>
                        </a:spcBef>
                        <a:spcAft>
                          <a:spcPts val="0"/>
                        </a:spcAft>
                        <a:buClr>
                          <a:schemeClr val="dk1"/>
                        </a:buClr>
                        <a:buSzPts val="2400"/>
                        <a:buFont typeface="Calibri"/>
                        <a:buNone/>
                      </a:pPr>
                      <a:r>
                        <a:rPr lang="en-IE" sz="2400" b="0">
                          <a:solidFill>
                            <a:schemeClr val="dk1"/>
                          </a:solidFill>
                        </a:rPr>
                        <a:t>Enterprise, Management of Business. </a:t>
                      </a:r>
                      <a:endParaRPr/>
                    </a:p>
                    <a:p>
                      <a:pPr marL="0" marR="0" lvl="0" indent="0" algn="l" rtl="0">
                        <a:lnSpc>
                          <a:spcPct val="120000"/>
                        </a:lnSpc>
                        <a:spcBef>
                          <a:spcPts val="0"/>
                        </a:spcBef>
                        <a:spcAft>
                          <a:spcPts val="0"/>
                        </a:spcAft>
                        <a:buClr>
                          <a:schemeClr val="dk1"/>
                        </a:buClr>
                        <a:buSzPts val="2400"/>
                        <a:buFont typeface="Calibri"/>
                        <a:buNone/>
                      </a:pPr>
                      <a:r>
                        <a:rPr lang="en-IE" sz="2400" b="0">
                          <a:solidFill>
                            <a:schemeClr val="dk1"/>
                          </a:solidFill>
                        </a:rPr>
                        <a:t>The Irish Business System, E.U. &amp; International Business.</a:t>
                      </a:r>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1408325">
                <a:tc>
                  <a:txBody>
                    <a:bodyPr/>
                    <a:lstStyle/>
                    <a:p>
                      <a:pPr marL="0" marR="0" lvl="0" indent="0" algn="l" rtl="0">
                        <a:lnSpc>
                          <a:spcPct val="100000"/>
                        </a:lnSpc>
                        <a:spcBef>
                          <a:spcPts val="0"/>
                        </a:spcBef>
                        <a:spcAft>
                          <a:spcPts val="0"/>
                        </a:spcAft>
                        <a:buNone/>
                      </a:pPr>
                      <a:r>
                        <a:rPr lang="en-IE" sz="2500" b="0">
                          <a:solidFill>
                            <a:schemeClr val="dk1"/>
                          </a:solidFill>
                        </a:rPr>
                        <a:t>CAREER </a:t>
                      </a:r>
                      <a:endParaRPr/>
                    </a:p>
                    <a:p>
                      <a:pPr marL="0" marR="0" lvl="0" indent="0" algn="l" rtl="0">
                        <a:lnSpc>
                          <a:spcPct val="100000"/>
                        </a:lnSpc>
                        <a:spcBef>
                          <a:spcPts val="0"/>
                        </a:spcBef>
                        <a:spcAft>
                          <a:spcPts val="0"/>
                        </a:spcAft>
                        <a:buNone/>
                      </a:pPr>
                      <a:r>
                        <a:rPr lang="en-IE" sz="2500" b="0">
                          <a:solidFill>
                            <a:schemeClr val="dk1"/>
                          </a:solidFill>
                        </a:rPr>
                        <a:t>POSSIBILITIES</a:t>
                      </a:r>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20000"/>
                        </a:lnSpc>
                        <a:spcBef>
                          <a:spcPts val="0"/>
                        </a:spcBef>
                        <a:spcAft>
                          <a:spcPts val="0"/>
                        </a:spcAft>
                        <a:buClr>
                          <a:schemeClr val="dk1"/>
                        </a:buClr>
                        <a:buSzPts val="2400"/>
                        <a:buFont typeface="Calibri"/>
                        <a:buNone/>
                      </a:pPr>
                      <a:r>
                        <a:rPr lang="en-IE" sz="2400">
                          <a:solidFill>
                            <a:schemeClr val="dk1"/>
                          </a:solidFill>
                        </a:rPr>
                        <a:t>Banking, Insurance, Administration, Marketing, Business Management, Human Resource Management. </a:t>
                      </a:r>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1847275">
                <a:tc>
                  <a:txBody>
                    <a:bodyPr/>
                    <a:lstStyle/>
                    <a:p>
                      <a:pPr marL="0" marR="0" lvl="0" indent="0" algn="l" rtl="0">
                        <a:lnSpc>
                          <a:spcPct val="100000"/>
                        </a:lnSpc>
                        <a:spcBef>
                          <a:spcPts val="0"/>
                        </a:spcBef>
                        <a:spcAft>
                          <a:spcPts val="0"/>
                        </a:spcAft>
                        <a:buClr>
                          <a:schemeClr val="dk1"/>
                        </a:buClr>
                        <a:buSzPts val="2500"/>
                        <a:buFont typeface="Calibri"/>
                        <a:buNone/>
                      </a:pPr>
                      <a:r>
                        <a:rPr lang="en-IE" sz="2500" b="0">
                          <a:solidFill>
                            <a:schemeClr val="dk1"/>
                          </a:solidFill>
                          <a:latin typeface="Calibri"/>
                          <a:ea typeface="Calibri"/>
                          <a:cs typeface="Calibri"/>
                          <a:sym typeface="Calibri"/>
                        </a:rPr>
                        <a:t>USEFUL INFORMATION</a:t>
                      </a:r>
                      <a:endParaRPr sz="2500" b="0">
                        <a:solidFill>
                          <a:schemeClr val="dk1"/>
                        </a:solidFill>
                        <a:latin typeface="Calibri"/>
                        <a:ea typeface="Calibri"/>
                        <a:cs typeface="Calibri"/>
                        <a:sym typeface="Calibri"/>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20000"/>
                        </a:lnSpc>
                        <a:spcBef>
                          <a:spcPts val="0"/>
                        </a:spcBef>
                        <a:spcAft>
                          <a:spcPts val="0"/>
                        </a:spcAft>
                        <a:buClr>
                          <a:schemeClr val="dk1"/>
                        </a:buClr>
                        <a:buSzPts val="2400"/>
                        <a:buFont typeface="Calibri"/>
                        <a:buNone/>
                      </a:pPr>
                      <a:r>
                        <a:rPr lang="en-IE" sz="2400">
                          <a:solidFill>
                            <a:schemeClr val="dk1"/>
                          </a:solidFill>
                        </a:rPr>
                        <a:t>Useful to anybody contemplating starting his or her own business in the future. </a:t>
                      </a:r>
                      <a:endParaRPr/>
                    </a:p>
                    <a:p>
                      <a:pPr marL="0" marR="0" lvl="0" indent="0" algn="l" rtl="0">
                        <a:lnSpc>
                          <a:spcPct val="120000"/>
                        </a:lnSpc>
                        <a:spcBef>
                          <a:spcPts val="0"/>
                        </a:spcBef>
                        <a:spcAft>
                          <a:spcPts val="0"/>
                        </a:spcAft>
                        <a:buClr>
                          <a:schemeClr val="dk1"/>
                        </a:buClr>
                        <a:buSzPts val="2400"/>
                        <a:buFont typeface="Calibri"/>
                        <a:buNone/>
                      </a:pPr>
                      <a:r>
                        <a:rPr lang="en-IE" sz="2400">
                          <a:solidFill>
                            <a:schemeClr val="dk1"/>
                          </a:solidFill>
                        </a:rPr>
                        <a:t>Very practical and interesting to someone of a business mind. </a:t>
                      </a:r>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pic>
        <p:nvPicPr>
          <p:cNvPr id="504" name="Google Shape;504;p65" descr="https://i.ytimg.com/vi/PDrBEPgScEM/maxresdefault.jpg"/>
          <p:cNvPicPr preferRelativeResize="0"/>
          <p:nvPr/>
        </p:nvPicPr>
        <p:blipFill rotWithShape="1">
          <a:blip r:embed="rId4">
            <a:alphaModFix/>
          </a:blip>
          <a:srcRect/>
          <a:stretch/>
        </p:blipFill>
        <p:spPr>
          <a:xfrm>
            <a:off x="7668344" y="80963"/>
            <a:ext cx="1296497" cy="973507"/>
          </a:xfrm>
          <a:prstGeom prst="rect">
            <a:avLst/>
          </a:prstGeom>
          <a:noFill/>
          <a:ln w="9525" cap="flat" cmpd="sng">
            <a:solidFill>
              <a:srgbClr val="0F243E"/>
            </a:solidFill>
            <a:prstDash val="solid"/>
            <a:round/>
            <a:headEnd type="none" w="sm" len="sm"/>
            <a:tailEnd type="none" w="sm" len="sm"/>
          </a:ln>
        </p:spPr>
      </p:pic>
      <p:pic>
        <p:nvPicPr>
          <p:cNvPr id="505" name="Google Shape;505;p65"/>
          <p:cNvPicPr preferRelativeResize="0"/>
          <p:nvPr/>
        </p:nvPicPr>
        <p:blipFill rotWithShape="1">
          <a:blip r:embed="rId5">
            <a:alphaModFix/>
          </a:blip>
          <a:srcRect l="8264" t="6771" r="13775" b="10373"/>
          <a:stretch/>
        </p:blipFill>
        <p:spPr>
          <a:xfrm>
            <a:off x="14908" y="16619"/>
            <a:ext cx="1432059" cy="350656"/>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509"/>
        <p:cNvGrpSpPr/>
        <p:nvPr/>
      </p:nvGrpSpPr>
      <p:grpSpPr>
        <a:xfrm>
          <a:off x="0" y="0"/>
          <a:ext cx="0" cy="0"/>
          <a:chOff x="0" y="0"/>
          <a:chExt cx="0" cy="0"/>
        </a:xfrm>
      </p:grpSpPr>
      <p:pic>
        <p:nvPicPr>
          <p:cNvPr id="510" name="Google Shape;510;p66" descr="https://farm6.staticflickr.com/5271/5912231439_f47e5963c3_o_d.jpg"/>
          <p:cNvPicPr preferRelativeResize="0"/>
          <p:nvPr/>
        </p:nvPicPr>
        <p:blipFill rotWithShape="1">
          <a:blip r:embed="rId3">
            <a:alphaModFix/>
          </a:blip>
          <a:srcRect/>
          <a:stretch/>
        </p:blipFill>
        <p:spPr>
          <a:xfrm>
            <a:off x="0" y="0"/>
            <a:ext cx="9143999" cy="6793527"/>
          </a:xfrm>
          <a:prstGeom prst="rect">
            <a:avLst/>
          </a:prstGeom>
          <a:noFill/>
          <a:ln>
            <a:noFill/>
          </a:ln>
        </p:spPr>
      </p:pic>
      <p:sp>
        <p:nvSpPr>
          <p:cNvPr id="511" name="Google Shape;511;p66"/>
          <p:cNvSpPr txBox="1">
            <a:spLocks noGrp="1"/>
          </p:cNvSpPr>
          <p:nvPr>
            <p:ph type="title"/>
          </p:nvPr>
        </p:nvSpPr>
        <p:spPr>
          <a:xfrm>
            <a:off x="2698750" y="46038"/>
            <a:ext cx="3275013" cy="846137"/>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IE" sz="3959" b="1" i="0" u="sng" strike="noStrike" cap="none">
                <a:solidFill>
                  <a:schemeClr val="dk1"/>
                </a:solidFill>
                <a:latin typeface="Calibri"/>
                <a:ea typeface="Calibri"/>
                <a:cs typeface="Calibri"/>
                <a:sym typeface="Calibri"/>
              </a:rPr>
              <a:t>ACCOUNTING:</a:t>
            </a:r>
            <a:endParaRPr sz="3959" b="0" i="0" u="sng" strike="noStrike" cap="none">
              <a:solidFill>
                <a:schemeClr val="dk1"/>
              </a:solidFill>
              <a:latin typeface="Calibri"/>
              <a:ea typeface="Calibri"/>
              <a:cs typeface="Calibri"/>
              <a:sym typeface="Calibri"/>
            </a:endParaRPr>
          </a:p>
        </p:txBody>
      </p:sp>
      <p:graphicFrame>
        <p:nvGraphicFramePr>
          <p:cNvPr id="512" name="Google Shape;512;p66"/>
          <p:cNvGraphicFramePr/>
          <p:nvPr/>
        </p:nvGraphicFramePr>
        <p:xfrm>
          <a:off x="201613" y="1020763"/>
          <a:ext cx="8740775" cy="5848350"/>
        </p:xfrm>
        <a:graphic>
          <a:graphicData uri="http://schemas.openxmlformats.org/drawingml/2006/table">
            <a:tbl>
              <a:tblPr firstRow="1" bandRow="1">
                <a:noFill/>
                <a:tableStyleId>{8275ED9A-F43F-4F71-9D1A-58B49A98E801}</a:tableStyleId>
              </a:tblPr>
              <a:tblGrid>
                <a:gridCol w="2372700">
                  <a:extLst>
                    <a:ext uri="{9D8B030D-6E8A-4147-A177-3AD203B41FA5}">
                      <a16:colId xmlns:a16="http://schemas.microsoft.com/office/drawing/2014/main" val="20000"/>
                    </a:ext>
                  </a:extLst>
                </a:gridCol>
                <a:gridCol w="6368075">
                  <a:extLst>
                    <a:ext uri="{9D8B030D-6E8A-4147-A177-3AD203B41FA5}">
                      <a16:colId xmlns:a16="http://schemas.microsoft.com/office/drawing/2014/main" val="20001"/>
                    </a:ext>
                  </a:extLst>
                </a:gridCol>
              </a:tblGrid>
              <a:tr h="545925">
                <a:tc>
                  <a:txBody>
                    <a:bodyPr/>
                    <a:lstStyle/>
                    <a:p>
                      <a:pPr marL="0" marR="0" lvl="0" indent="0" algn="l" rtl="0">
                        <a:lnSpc>
                          <a:spcPct val="100000"/>
                        </a:lnSpc>
                        <a:spcBef>
                          <a:spcPts val="0"/>
                        </a:spcBef>
                        <a:spcAft>
                          <a:spcPts val="0"/>
                        </a:spcAft>
                        <a:buNone/>
                      </a:pPr>
                      <a:r>
                        <a:rPr lang="en-IE" sz="2500" b="0">
                          <a:solidFill>
                            <a:schemeClr val="dk1"/>
                          </a:solidFill>
                          <a:latin typeface="Calibri"/>
                          <a:ea typeface="Calibri"/>
                          <a:cs typeface="Calibri"/>
                          <a:sym typeface="Calibri"/>
                        </a:rPr>
                        <a:t>REQUIREMENTS</a:t>
                      </a:r>
                      <a:endParaRPr/>
                    </a:p>
                  </a:txBody>
                  <a:tcPr marL="91450" marR="91450" marT="45700" marB="4570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500"/>
                        <a:buFont typeface="Calibri"/>
                        <a:buNone/>
                      </a:pPr>
                      <a:r>
                        <a:rPr lang="en-IE" sz="2500" b="0">
                          <a:solidFill>
                            <a:schemeClr val="dk1"/>
                          </a:solidFill>
                        </a:rPr>
                        <a:t>Junior Cert Business an advantage.</a:t>
                      </a:r>
                      <a:endParaRPr sz="2500" b="0">
                        <a:solidFill>
                          <a:schemeClr val="dk1"/>
                        </a:solidFill>
                      </a:endParaRPr>
                    </a:p>
                  </a:txBody>
                  <a:tcPr marL="91450" marR="91450" marT="45700" marB="4570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2834050">
                <a:tc>
                  <a:txBody>
                    <a:bodyPr/>
                    <a:lstStyle/>
                    <a:p>
                      <a:pPr marL="0" marR="0" lvl="0" indent="0" algn="l" rtl="0">
                        <a:lnSpc>
                          <a:spcPct val="100000"/>
                        </a:lnSpc>
                        <a:spcBef>
                          <a:spcPts val="0"/>
                        </a:spcBef>
                        <a:spcAft>
                          <a:spcPts val="0"/>
                        </a:spcAft>
                        <a:buClr>
                          <a:schemeClr val="dk1"/>
                        </a:buClr>
                        <a:buSzPts val="2500"/>
                        <a:buFont typeface="Calibri"/>
                        <a:buNone/>
                      </a:pPr>
                      <a:r>
                        <a:rPr lang="en-IE" sz="2500" b="0">
                          <a:solidFill>
                            <a:schemeClr val="dk1"/>
                          </a:solidFill>
                        </a:rPr>
                        <a:t>COURSE CONTENT</a:t>
                      </a:r>
                      <a:endParaRPr sz="2500" b="0">
                        <a:solidFill>
                          <a:schemeClr val="dk1"/>
                        </a:solidFill>
                      </a:endParaRPr>
                    </a:p>
                  </a:txBody>
                  <a:tcPr marL="91450" marR="91450" marT="45700" marB="4570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20000"/>
                        </a:lnSpc>
                        <a:spcBef>
                          <a:spcPts val="0"/>
                        </a:spcBef>
                        <a:spcAft>
                          <a:spcPts val="0"/>
                        </a:spcAft>
                        <a:buClr>
                          <a:schemeClr val="dk1"/>
                        </a:buClr>
                        <a:buSzPts val="2500"/>
                        <a:buFont typeface="Calibri"/>
                        <a:buNone/>
                      </a:pPr>
                      <a:r>
                        <a:rPr lang="en-IE" sz="2500" u="sng">
                          <a:solidFill>
                            <a:schemeClr val="dk1"/>
                          </a:solidFill>
                        </a:rPr>
                        <a:t>FINANCIAL ACCOUNTING: </a:t>
                      </a:r>
                      <a:endParaRPr/>
                    </a:p>
                    <a:p>
                      <a:pPr marL="0" marR="0" lvl="0" indent="0" algn="l" rtl="0">
                        <a:lnSpc>
                          <a:spcPct val="120000"/>
                        </a:lnSpc>
                        <a:spcBef>
                          <a:spcPts val="0"/>
                        </a:spcBef>
                        <a:spcAft>
                          <a:spcPts val="0"/>
                        </a:spcAft>
                        <a:buClr>
                          <a:schemeClr val="dk1"/>
                        </a:buClr>
                        <a:buSzPts val="2500"/>
                        <a:buFont typeface="Calibri"/>
                        <a:buNone/>
                      </a:pPr>
                      <a:r>
                        <a:rPr lang="en-IE" sz="2500">
                          <a:solidFill>
                            <a:schemeClr val="dk1"/>
                          </a:solidFill>
                        </a:rPr>
                        <a:t>Accounting Records, Sole Traders, Company Accounting, Specialised Accounts, Incomplete Records Cash Flow Statements.</a:t>
                      </a:r>
                      <a:endParaRPr/>
                    </a:p>
                    <a:p>
                      <a:pPr marL="0" marR="0" lvl="0" indent="0" algn="l" rtl="0">
                        <a:lnSpc>
                          <a:spcPct val="120000"/>
                        </a:lnSpc>
                        <a:spcBef>
                          <a:spcPts val="0"/>
                        </a:spcBef>
                        <a:spcAft>
                          <a:spcPts val="0"/>
                        </a:spcAft>
                        <a:buClr>
                          <a:schemeClr val="dk1"/>
                        </a:buClr>
                        <a:buSzPts val="2500"/>
                        <a:buFont typeface="Calibri"/>
                        <a:buNone/>
                      </a:pPr>
                      <a:r>
                        <a:rPr lang="en-IE" sz="2500" u="sng">
                          <a:solidFill>
                            <a:schemeClr val="dk1"/>
                          </a:solidFill>
                        </a:rPr>
                        <a:t>MANAGEMENT ACCOUNTING: </a:t>
                      </a:r>
                      <a:endParaRPr/>
                    </a:p>
                    <a:p>
                      <a:pPr marL="0" marR="0" lvl="0" indent="0" algn="l" rtl="0">
                        <a:lnSpc>
                          <a:spcPct val="120000"/>
                        </a:lnSpc>
                        <a:spcBef>
                          <a:spcPts val="0"/>
                        </a:spcBef>
                        <a:spcAft>
                          <a:spcPts val="0"/>
                        </a:spcAft>
                        <a:buClr>
                          <a:schemeClr val="dk1"/>
                        </a:buClr>
                        <a:buSzPts val="2500"/>
                        <a:buFont typeface="Calibri"/>
                        <a:buNone/>
                      </a:pPr>
                      <a:r>
                        <a:rPr lang="en-IE" sz="2500">
                          <a:solidFill>
                            <a:schemeClr val="dk1"/>
                          </a:solidFill>
                        </a:rPr>
                        <a:t>Marginal Costing, Product Costing, Budgeting. </a:t>
                      </a:r>
                      <a:endParaRPr/>
                    </a:p>
                  </a:txBody>
                  <a:tcPr marL="91450" marR="91450" marT="45700" marB="4570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1462750">
                <a:tc>
                  <a:txBody>
                    <a:bodyPr/>
                    <a:lstStyle/>
                    <a:p>
                      <a:pPr marL="0" marR="0" lvl="0" indent="0" algn="l" rtl="0">
                        <a:lnSpc>
                          <a:spcPct val="100000"/>
                        </a:lnSpc>
                        <a:spcBef>
                          <a:spcPts val="0"/>
                        </a:spcBef>
                        <a:spcAft>
                          <a:spcPts val="0"/>
                        </a:spcAft>
                        <a:buNone/>
                      </a:pPr>
                      <a:r>
                        <a:rPr lang="en-IE" sz="2500" b="0">
                          <a:solidFill>
                            <a:schemeClr val="dk1"/>
                          </a:solidFill>
                        </a:rPr>
                        <a:t>CAREER </a:t>
                      </a:r>
                      <a:endParaRPr/>
                    </a:p>
                    <a:p>
                      <a:pPr marL="0" marR="0" lvl="0" indent="0" algn="l" rtl="0">
                        <a:lnSpc>
                          <a:spcPct val="100000"/>
                        </a:lnSpc>
                        <a:spcBef>
                          <a:spcPts val="0"/>
                        </a:spcBef>
                        <a:spcAft>
                          <a:spcPts val="0"/>
                        </a:spcAft>
                        <a:buNone/>
                      </a:pPr>
                      <a:r>
                        <a:rPr lang="en-IE" sz="2500" b="0">
                          <a:solidFill>
                            <a:schemeClr val="dk1"/>
                          </a:solidFill>
                        </a:rPr>
                        <a:t>POSSIBILITIES</a:t>
                      </a:r>
                      <a:endParaRPr/>
                    </a:p>
                  </a:txBody>
                  <a:tcPr marL="91450" marR="91450" marT="45700" marB="4570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20000"/>
                        </a:lnSpc>
                        <a:spcBef>
                          <a:spcPts val="0"/>
                        </a:spcBef>
                        <a:spcAft>
                          <a:spcPts val="0"/>
                        </a:spcAft>
                        <a:buClr>
                          <a:schemeClr val="dk1"/>
                        </a:buClr>
                        <a:buSzPts val="2500"/>
                        <a:buFont typeface="Calibri"/>
                        <a:buNone/>
                      </a:pPr>
                      <a:r>
                        <a:rPr lang="en-IE" sz="2500">
                          <a:solidFill>
                            <a:schemeClr val="dk1"/>
                          </a:solidFill>
                        </a:rPr>
                        <a:t>Many top executives in Business have an accountancy background. Can be a passport to working abroad. </a:t>
                      </a:r>
                      <a:endParaRPr/>
                    </a:p>
                  </a:txBody>
                  <a:tcPr marL="91450" marR="91450" marT="45700" marB="4570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1005625">
                <a:tc>
                  <a:txBody>
                    <a:bodyPr/>
                    <a:lstStyle/>
                    <a:p>
                      <a:pPr marL="0" marR="0" lvl="0" indent="0" algn="l" rtl="0">
                        <a:lnSpc>
                          <a:spcPct val="100000"/>
                        </a:lnSpc>
                        <a:spcBef>
                          <a:spcPts val="0"/>
                        </a:spcBef>
                        <a:spcAft>
                          <a:spcPts val="0"/>
                        </a:spcAft>
                        <a:buClr>
                          <a:schemeClr val="dk1"/>
                        </a:buClr>
                        <a:buSzPts val="2500"/>
                        <a:buFont typeface="Calibri"/>
                        <a:buNone/>
                      </a:pPr>
                      <a:r>
                        <a:rPr lang="en-IE" sz="2500" b="0">
                          <a:solidFill>
                            <a:schemeClr val="dk1"/>
                          </a:solidFill>
                          <a:latin typeface="Calibri"/>
                          <a:ea typeface="Calibri"/>
                          <a:cs typeface="Calibri"/>
                          <a:sym typeface="Calibri"/>
                        </a:rPr>
                        <a:t>USEFUL INFORMATION</a:t>
                      </a:r>
                      <a:endParaRPr sz="2500" b="0">
                        <a:solidFill>
                          <a:schemeClr val="dk1"/>
                        </a:solidFill>
                        <a:latin typeface="Calibri"/>
                        <a:ea typeface="Calibri"/>
                        <a:cs typeface="Calibri"/>
                        <a:sym typeface="Calibri"/>
                      </a:endParaRPr>
                    </a:p>
                  </a:txBody>
                  <a:tcPr marL="91450" marR="91450" marT="45700" marB="4570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20000"/>
                        </a:lnSpc>
                        <a:spcBef>
                          <a:spcPts val="0"/>
                        </a:spcBef>
                        <a:spcAft>
                          <a:spcPts val="0"/>
                        </a:spcAft>
                        <a:buClr>
                          <a:schemeClr val="dk1"/>
                        </a:buClr>
                        <a:buSzPts val="2500"/>
                        <a:buFont typeface="Calibri"/>
                        <a:buNone/>
                      </a:pPr>
                      <a:r>
                        <a:rPr lang="en-IE" sz="2500">
                          <a:solidFill>
                            <a:schemeClr val="dk1"/>
                          </a:solidFill>
                        </a:rPr>
                        <a:t>Does not require exceptional Mathematical skills but need to be conscientious &amp; thorough.</a:t>
                      </a:r>
                      <a:endParaRPr/>
                    </a:p>
                  </a:txBody>
                  <a:tcPr marL="91450" marR="91450" marT="45700" marB="4570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pic>
        <p:nvPicPr>
          <p:cNvPr id="513" name="Google Shape;513;p66" descr="https://farm6.staticflickr.com/5271/5912231439_f47e5963c3_o_d.jpg"/>
          <p:cNvPicPr preferRelativeResize="0"/>
          <p:nvPr/>
        </p:nvPicPr>
        <p:blipFill rotWithShape="1">
          <a:blip r:embed="rId4">
            <a:alphaModFix/>
          </a:blip>
          <a:srcRect/>
          <a:stretch/>
        </p:blipFill>
        <p:spPr>
          <a:xfrm>
            <a:off x="7164388" y="168673"/>
            <a:ext cx="1505486" cy="1040606"/>
          </a:xfrm>
          <a:prstGeom prst="rect">
            <a:avLst/>
          </a:prstGeom>
          <a:noFill/>
          <a:ln w="9525" cap="flat" cmpd="sng">
            <a:solidFill>
              <a:srgbClr val="C00000"/>
            </a:solidFill>
            <a:prstDash val="solid"/>
            <a:round/>
            <a:headEnd type="none" w="sm" len="sm"/>
            <a:tailEnd type="none" w="sm" len="sm"/>
          </a:ln>
        </p:spPr>
      </p:pic>
      <p:pic>
        <p:nvPicPr>
          <p:cNvPr id="514" name="Google Shape;514;p66"/>
          <p:cNvPicPr preferRelativeResize="0"/>
          <p:nvPr/>
        </p:nvPicPr>
        <p:blipFill rotWithShape="1">
          <a:blip r:embed="rId5">
            <a:alphaModFix/>
          </a:blip>
          <a:srcRect l="8264" t="6771" r="13775" b="10373"/>
          <a:stretch/>
        </p:blipFill>
        <p:spPr>
          <a:xfrm>
            <a:off x="14908" y="16619"/>
            <a:ext cx="1432059" cy="350656"/>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518"/>
        <p:cNvGrpSpPr/>
        <p:nvPr/>
      </p:nvGrpSpPr>
      <p:grpSpPr>
        <a:xfrm>
          <a:off x="0" y="0"/>
          <a:ext cx="0" cy="0"/>
          <a:chOff x="0" y="0"/>
          <a:chExt cx="0" cy="0"/>
        </a:xfrm>
      </p:grpSpPr>
      <p:pic>
        <p:nvPicPr>
          <p:cNvPr id="519" name="Google Shape;519;p67" descr="https://farm7.staticflickr.com/6084/6093690339_e988d457f8_o_d.jpg"/>
          <p:cNvPicPr preferRelativeResize="0"/>
          <p:nvPr/>
        </p:nvPicPr>
        <p:blipFill rotWithShape="1">
          <a:blip r:embed="rId3">
            <a:alphaModFix/>
          </a:blip>
          <a:srcRect/>
          <a:stretch/>
        </p:blipFill>
        <p:spPr>
          <a:xfrm>
            <a:off x="17125" y="-74525"/>
            <a:ext cx="9143998" cy="6932526"/>
          </a:xfrm>
          <a:prstGeom prst="rect">
            <a:avLst/>
          </a:prstGeom>
          <a:noFill/>
          <a:ln>
            <a:noFill/>
          </a:ln>
        </p:spPr>
      </p:pic>
      <p:sp>
        <p:nvSpPr>
          <p:cNvPr id="520" name="Google Shape;520;p67"/>
          <p:cNvSpPr txBox="1">
            <a:spLocks noGrp="1"/>
          </p:cNvSpPr>
          <p:nvPr>
            <p:ph type="title"/>
          </p:nvPr>
        </p:nvSpPr>
        <p:spPr>
          <a:xfrm>
            <a:off x="2627313" y="0"/>
            <a:ext cx="3222625" cy="779463"/>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IE" sz="4400" b="1" i="0" u="sng" strike="noStrike" cap="none">
                <a:solidFill>
                  <a:schemeClr val="dk1"/>
                </a:solidFill>
                <a:latin typeface="Calibri"/>
                <a:ea typeface="Calibri"/>
                <a:cs typeface="Calibri"/>
                <a:sym typeface="Calibri"/>
              </a:rPr>
              <a:t>ECONOMICS</a:t>
            </a:r>
            <a:endParaRPr/>
          </a:p>
        </p:txBody>
      </p:sp>
      <p:graphicFrame>
        <p:nvGraphicFramePr>
          <p:cNvPr id="521" name="Google Shape;521;p67"/>
          <p:cNvGraphicFramePr/>
          <p:nvPr>
            <p:extLst>
              <p:ext uri="{D42A27DB-BD31-4B8C-83A1-F6EECF244321}">
                <p14:modId xmlns:p14="http://schemas.microsoft.com/office/powerpoint/2010/main" val="1379390271"/>
              </p:ext>
            </p:extLst>
          </p:nvPr>
        </p:nvGraphicFramePr>
        <p:xfrm>
          <a:off x="87313" y="628650"/>
          <a:ext cx="9028100" cy="7065046"/>
        </p:xfrm>
        <a:graphic>
          <a:graphicData uri="http://schemas.openxmlformats.org/drawingml/2006/table">
            <a:tbl>
              <a:tblPr firstRow="1" bandRow="1">
                <a:noFill/>
                <a:tableStyleId>{8275ED9A-F43F-4F71-9D1A-58B49A98E801}</a:tableStyleId>
              </a:tblPr>
              <a:tblGrid>
                <a:gridCol w="2278800">
                  <a:extLst>
                    <a:ext uri="{9D8B030D-6E8A-4147-A177-3AD203B41FA5}">
                      <a16:colId xmlns:a16="http://schemas.microsoft.com/office/drawing/2014/main" val="20000"/>
                    </a:ext>
                  </a:extLst>
                </a:gridCol>
                <a:gridCol w="6749300">
                  <a:extLst>
                    <a:ext uri="{9D8B030D-6E8A-4147-A177-3AD203B41FA5}">
                      <a16:colId xmlns:a16="http://schemas.microsoft.com/office/drawing/2014/main" val="20001"/>
                    </a:ext>
                  </a:extLst>
                </a:gridCol>
              </a:tblGrid>
              <a:tr h="541000">
                <a:tc>
                  <a:txBody>
                    <a:bodyPr/>
                    <a:lstStyle/>
                    <a:p>
                      <a:pPr marL="0" marR="0" lvl="0" indent="0" algn="l" rtl="0">
                        <a:lnSpc>
                          <a:spcPct val="100000"/>
                        </a:lnSpc>
                        <a:spcBef>
                          <a:spcPts val="0"/>
                        </a:spcBef>
                        <a:spcAft>
                          <a:spcPts val="0"/>
                        </a:spcAft>
                        <a:buNone/>
                      </a:pPr>
                      <a:r>
                        <a:rPr lang="en-IE" sz="2500" b="0">
                          <a:solidFill>
                            <a:schemeClr val="dk1"/>
                          </a:solidFill>
                          <a:latin typeface="Calibri"/>
                          <a:ea typeface="Calibri"/>
                          <a:cs typeface="Calibri"/>
                          <a:sym typeface="Calibri"/>
                        </a:rPr>
                        <a:t>REQUIREMENTS</a:t>
                      </a:r>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400"/>
                        <a:buFont typeface="Calibri"/>
                        <a:buNone/>
                      </a:pPr>
                      <a:r>
                        <a:rPr lang="en-IE" sz="2400" b="0">
                          <a:solidFill>
                            <a:schemeClr val="dk1"/>
                          </a:solidFill>
                        </a:rPr>
                        <a:t>Being interested in the economy.</a:t>
                      </a:r>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2881000">
                <a:tc>
                  <a:txBody>
                    <a:bodyPr/>
                    <a:lstStyle/>
                    <a:p>
                      <a:pPr marL="0" marR="0" lvl="0" indent="0" algn="l" rtl="0">
                        <a:lnSpc>
                          <a:spcPct val="100000"/>
                        </a:lnSpc>
                        <a:spcBef>
                          <a:spcPts val="0"/>
                        </a:spcBef>
                        <a:spcAft>
                          <a:spcPts val="0"/>
                        </a:spcAft>
                        <a:buClr>
                          <a:schemeClr val="dk1"/>
                        </a:buClr>
                        <a:buSzPts val="2500"/>
                        <a:buFont typeface="Calibri"/>
                        <a:buNone/>
                      </a:pPr>
                      <a:r>
                        <a:rPr lang="en-IE" sz="2500" b="0">
                          <a:solidFill>
                            <a:schemeClr val="dk1"/>
                          </a:solidFill>
                        </a:rPr>
                        <a:t>COURSE CONTENT</a:t>
                      </a:r>
                      <a:endParaRPr sz="2500" b="0">
                        <a:solidFill>
                          <a:schemeClr val="dk1"/>
                        </a:solidFil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10000"/>
                        </a:lnSpc>
                        <a:spcBef>
                          <a:spcPts val="0"/>
                        </a:spcBef>
                        <a:spcAft>
                          <a:spcPts val="0"/>
                        </a:spcAft>
                        <a:buClr>
                          <a:schemeClr val="dk1"/>
                        </a:buClr>
                        <a:buSzPts val="2400"/>
                        <a:buFont typeface="Calibri"/>
                        <a:buNone/>
                      </a:pPr>
                      <a:r>
                        <a:rPr lang="en-IE" sz="2400" u="sng" dirty="0">
                          <a:solidFill>
                            <a:schemeClr val="dk1"/>
                          </a:solidFill>
                        </a:rPr>
                        <a:t>Micro-Economics</a:t>
                      </a:r>
                      <a:r>
                        <a:rPr lang="en-IE" sz="2400" dirty="0">
                          <a:solidFill>
                            <a:schemeClr val="dk1"/>
                          </a:solidFill>
                        </a:rPr>
                        <a:t> – dealing with individual business units and structures. </a:t>
                      </a:r>
                      <a:endParaRPr dirty="0"/>
                    </a:p>
                    <a:p>
                      <a:pPr marL="0" marR="0" lvl="0" indent="0" algn="l" rtl="0">
                        <a:lnSpc>
                          <a:spcPct val="110000"/>
                        </a:lnSpc>
                        <a:spcBef>
                          <a:spcPts val="0"/>
                        </a:spcBef>
                        <a:spcAft>
                          <a:spcPts val="0"/>
                        </a:spcAft>
                        <a:buClr>
                          <a:schemeClr val="dk1"/>
                        </a:buClr>
                        <a:buSzPts val="2400"/>
                        <a:buFont typeface="Calibri"/>
                        <a:buNone/>
                      </a:pPr>
                      <a:r>
                        <a:rPr lang="en-IE" sz="2400" u="sng" dirty="0">
                          <a:solidFill>
                            <a:schemeClr val="dk1"/>
                          </a:solidFill>
                        </a:rPr>
                        <a:t>Macro-Economics</a:t>
                      </a:r>
                      <a:r>
                        <a:rPr lang="en-IE" sz="2400" dirty="0">
                          <a:solidFill>
                            <a:schemeClr val="dk1"/>
                          </a:solidFill>
                        </a:rPr>
                        <a:t> – dealing with the economy regarding Inflation &amp; Government Policy, Employment &amp; Job prospects, Rate of Inflation &amp; the European Central Bank, Population &amp; the study of some famous Economists. </a:t>
                      </a:r>
                    </a:p>
                    <a:p>
                      <a:pPr marL="0" marR="0" lvl="0" indent="0" algn="l" rtl="0">
                        <a:lnSpc>
                          <a:spcPct val="110000"/>
                        </a:lnSpc>
                        <a:spcBef>
                          <a:spcPts val="0"/>
                        </a:spcBef>
                        <a:spcAft>
                          <a:spcPts val="0"/>
                        </a:spcAft>
                        <a:buClr>
                          <a:schemeClr val="dk1"/>
                        </a:buClr>
                        <a:buSzPts val="2400"/>
                        <a:buFont typeface="Calibri"/>
                        <a:buNone/>
                      </a:pPr>
                      <a:r>
                        <a:rPr lang="en-IE" sz="2400" b="1" dirty="0">
                          <a:solidFill>
                            <a:schemeClr val="dk1"/>
                          </a:solidFill>
                        </a:rPr>
                        <a:t>Research project in first term of 6</a:t>
                      </a:r>
                      <a:r>
                        <a:rPr lang="en-IE" sz="2400" b="1" baseline="30000" dirty="0">
                          <a:solidFill>
                            <a:schemeClr val="dk1"/>
                          </a:solidFill>
                        </a:rPr>
                        <a:t>th</a:t>
                      </a:r>
                      <a:r>
                        <a:rPr lang="en-IE" sz="2400" b="1" dirty="0">
                          <a:solidFill>
                            <a:schemeClr val="dk1"/>
                          </a:solidFill>
                        </a:rPr>
                        <a:t> year worth 20%.</a:t>
                      </a:r>
                      <a:endParaRPr b="1" dirty="0"/>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977300">
                <a:tc>
                  <a:txBody>
                    <a:bodyPr/>
                    <a:lstStyle/>
                    <a:p>
                      <a:pPr marL="0" marR="0" lvl="0" indent="0" algn="l" rtl="0">
                        <a:lnSpc>
                          <a:spcPct val="100000"/>
                        </a:lnSpc>
                        <a:spcBef>
                          <a:spcPts val="0"/>
                        </a:spcBef>
                        <a:spcAft>
                          <a:spcPts val="0"/>
                        </a:spcAft>
                        <a:buNone/>
                      </a:pPr>
                      <a:r>
                        <a:rPr lang="en-IE" sz="2500" b="0">
                          <a:solidFill>
                            <a:schemeClr val="dk1"/>
                          </a:solidFill>
                        </a:rPr>
                        <a:t>CAREER </a:t>
                      </a:r>
                      <a:endParaRPr/>
                    </a:p>
                    <a:p>
                      <a:pPr marL="0" marR="0" lvl="0" indent="0" algn="l" rtl="0">
                        <a:lnSpc>
                          <a:spcPct val="100000"/>
                        </a:lnSpc>
                        <a:spcBef>
                          <a:spcPts val="0"/>
                        </a:spcBef>
                        <a:spcAft>
                          <a:spcPts val="0"/>
                        </a:spcAft>
                        <a:buNone/>
                      </a:pPr>
                      <a:r>
                        <a:rPr lang="en-IE" sz="2500" b="0">
                          <a:solidFill>
                            <a:schemeClr val="dk1"/>
                          </a:solidFill>
                        </a:rPr>
                        <a:t>POSSIBILITIES</a:t>
                      </a:r>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20000"/>
                        </a:lnSpc>
                        <a:spcBef>
                          <a:spcPts val="0"/>
                        </a:spcBef>
                        <a:spcAft>
                          <a:spcPts val="0"/>
                        </a:spcAft>
                        <a:buClr>
                          <a:schemeClr val="dk1"/>
                        </a:buClr>
                        <a:buSzPts val="2400"/>
                        <a:buFont typeface="Calibri"/>
                        <a:buNone/>
                      </a:pPr>
                      <a:r>
                        <a:rPr lang="en-IE" sz="2400">
                          <a:solidFill>
                            <a:schemeClr val="dk1"/>
                          </a:solidFill>
                        </a:rPr>
                        <a:t>Banking, Insurance, Finance, General Business, Marketing. </a:t>
                      </a:r>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1830050">
                <a:tc>
                  <a:txBody>
                    <a:bodyPr/>
                    <a:lstStyle/>
                    <a:p>
                      <a:pPr marL="0" marR="0" lvl="0" indent="0" algn="l" rtl="0">
                        <a:lnSpc>
                          <a:spcPct val="100000"/>
                        </a:lnSpc>
                        <a:spcBef>
                          <a:spcPts val="0"/>
                        </a:spcBef>
                        <a:spcAft>
                          <a:spcPts val="0"/>
                        </a:spcAft>
                        <a:buClr>
                          <a:schemeClr val="dk1"/>
                        </a:buClr>
                        <a:buSzPts val="2500"/>
                        <a:buFont typeface="Calibri"/>
                        <a:buNone/>
                      </a:pPr>
                      <a:r>
                        <a:rPr lang="en-IE" sz="2500" b="0">
                          <a:solidFill>
                            <a:schemeClr val="dk1"/>
                          </a:solidFill>
                          <a:latin typeface="Calibri"/>
                          <a:ea typeface="Calibri"/>
                          <a:cs typeface="Calibri"/>
                          <a:sym typeface="Calibri"/>
                        </a:rPr>
                        <a:t>USEFUL INFORMATION</a:t>
                      </a:r>
                      <a:endParaRPr sz="2500" b="0">
                        <a:solidFill>
                          <a:schemeClr val="dk1"/>
                        </a:solidFill>
                        <a:latin typeface="Calibri"/>
                        <a:ea typeface="Calibri"/>
                        <a:cs typeface="Calibri"/>
                        <a:sym typeface="Calibri"/>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20000"/>
                        </a:lnSpc>
                        <a:spcBef>
                          <a:spcPts val="0"/>
                        </a:spcBef>
                        <a:spcAft>
                          <a:spcPts val="0"/>
                        </a:spcAft>
                        <a:buClr>
                          <a:schemeClr val="dk1"/>
                        </a:buClr>
                        <a:buSzPts val="2400"/>
                        <a:buFont typeface="Calibri"/>
                        <a:buNone/>
                      </a:pPr>
                      <a:r>
                        <a:rPr lang="en-IE" sz="2400" dirty="0">
                          <a:solidFill>
                            <a:schemeClr val="dk1"/>
                          </a:solidFill>
                        </a:rPr>
                        <a:t>Not having done Junior Cert Business is </a:t>
                      </a:r>
                      <a:r>
                        <a:rPr lang="en-IE" sz="2400" i="1" u="sng" dirty="0">
                          <a:solidFill>
                            <a:schemeClr val="dk1"/>
                          </a:solidFill>
                        </a:rPr>
                        <a:t>NOT</a:t>
                      </a:r>
                      <a:r>
                        <a:rPr lang="en-IE" sz="2400" dirty="0">
                          <a:solidFill>
                            <a:schemeClr val="dk1"/>
                          </a:solidFill>
                        </a:rPr>
                        <a:t> a disadvantage.  </a:t>
                      </a:r>
                      <a:r>
                        <a:rPr lang="en-IE" sz="2400" dirty="0">
                          <a:solidFill>
                            <a:schemeClr val="dk1"/>
                          </a:solidFill>
                          <a:latin typeface="Calibri"/>
                          <a:ea typeface="Calibri"/>
                          <a:cs typeface="Calibri"/>
                          <a:sym typeface="Calibri"/>
                        </a:rPr>
                        <a:t>Course is short compared to Leaving Cert Business.  O</a:t>
                      </a:r>
                      <a:r>
                        <a:rPr lang="en-IE" sz="2400" dirty="0">
                          <a:solidFill>
                            <a:schemeClr val="dk1"/>
                          </a:solidFill>
                        </a:rPr>
                        <a:t>utside reading required for Higher Level. Strong aptitude for maths essential for this subject.</a:t>
                      </a:r>
                      <a:endParaRPr dirty="0"/>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pic>
        <p:nvPicPr>
          <p:cNvPr id="522" name="Google Shape;522;p67"/>
          <p:cNvPicPr preferRelativeResize="0"/>
          <p:nvPr/>
        </p:nvPicPr>
        <p:blipFill rotWithShape="1">
          <a:blip r:embed="rId4">
            <a:alphaModFix/>
          </a:blip>
          <a:srcRect l="8264" t="6771" r="13775" b="10373"/>
          <a:stretch/>
        </p:blipFill>
        <p:spPr>
          <a:xfrm>
            <a:off x="14908" y="16619"/>
            <a:ext cx="1432059" cy="350656"/>
          </a:xfrm>
          <a:prstGeom prst="rect">
            <a:avLst/>
          </a:prstGeom>
          <a:noFill/>
          <a:ln>
            <a:noFill/>
          </a:ln>
        </p:spPr>
      </p:pic>
      <p:pic>
        <p:nvPicPr>
          <p:cNvPr id="523" name="Google Shape;523;p67" descr="https://farm7.staticflickr.com/6084/6093690339_e988d457f8_o_d.jpg"/>
          <p:cNvPicPr preferRelativeResize="0"/>
          <p:nvPr/>
        </p:nvPicPr>
        <p:blipFill rotWithShape="1">
          <a:blip r:embed="rId5">
            <a:alphaModFix/>
          </a:blip>
          <a:srcRect/>
          <a:stretch/>
        </p:blipFill>
        <p:spPr>
          <a:xfrm>
            <a:off x="6864350" y="114379"/>
            <a:ext cx="1950155" cy="916552"/>
          </a:xfrm>
          <a:prstGeom prst="rect">
            <a:avLst/>
          </a:prstGeom>
          <a:noFill/>
          <a:ln w="9525" cap="flat" cmpd="sng">
            <a:solidFill>
              <a:srgbClr val="494429"/>
            </a:solidFill>
            <a:prstDash val="solid"/>
            <a:round/>
            <a:headEnd type="none" w="sm" len="sm"/>
            <a:tailEnd type="none" w="sm" len="sm"/>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527"/>
        <p:cNvGrpSpPr/>
        <p:nvPr/>
      </p:nvGrpSpPr>
      <p:grpSpPr>
        <a:xfrm>
          <a:off x="0" y="0"/>
          <a:ext cx="0" cy="0"/>
          <a:chOff x="0" y="0"/>
          <a:chExt cx="0" cy="0"/>
        </a:xfrm>
      </p:grpSpPr>
      <p:pic>
        <p:nvPicPr>
          <p:cNvPr id="528" name="Google Shape;528;p68" descr="https://upload.wikimedia.org/wikipedia/commons/3/31/Just_yellow_paint_(12645841144).jpg"/>
          <p:cNvPicPr preferRelativeResize="0"/>
          <p:nvPr/>
        </p:nvPicPr>
        <p:blipFill rotWithShape="1">
          <a:blip r:embed="rId3">
            <a:alphaModFix/>
          </a:blip>
          <a:srcRect/>
          <a:stretch/>
        </p:blipFill>
        <p:spPr>
          <a:xfrm>
            <a:off x="0" y="-10800"/>
            <a:ext cx="9144000" cy="6868800"/>
          </a:xfrm>
          <a:prstGeom prst="rect">
            <a:avLst/>
          </a:prstGeom>
          <a:noFill/>
          <a:ln>
            <a:noFill/>
          </a:ln>
        </p:spPr>
      </p:pic>
      <p:sp>
        <p:nvSpPr>
          <p:cNvPr id="529" name="Google Shape;529;p68"/>
          <p:cNvSpPr txBox="1">
            <a:spLocks noGrp="1"/>
          </p:cNvSpPr>
          <p:nvPr>
            <p:ph type="title"/>
          </p:nvPr>
        </p:nvSpPr>
        <p:spPr>
          <a:xfrm>
            <a:off x="2071688" y="1588"/>
            <a:ext cx="5000625" cy="769937"/>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IE" sz="3959" b="1" i="0" u="sng" strike="noStrike" cap="none">
                <a:solidFill>
                  <a:schemeClr val="dk1"/>
                </a:solidFill>
                <a:latin typeface="Calibri"/>
                <a:ea typeface="Calibri"/>
                <a:cs typeface="Calibri"/>
                <a:sym typeface="Calibri"/>
              </a:rPr>
              <a:t>ART, CRAFT &amp; DESIGN: </a:t>
            </a:r>
            <a:endParaRPr sz="3959" b="0" i="0" u="sng" strike="noStrike" cap="none">
              <a:solidFill>
                <a:schemeClr val="dk1"/>
              </a:solidFill>
              <a:latin typeface="Calibri"/>
              <a:ea typeface="Calibri"/>
              <a:cs typeface="Calibri"/>
              <a:sym typeface="Calibri"/>
            </a:endParaRPr>
          </a:p>
        </p:txBody>
      </p:sp>
      <p:graphicFrame>
        <p:nvGraphicFramePr>
          <p:cNvPr id="530" name="Google Shape;530;p68"/>
          <p:cNvGraphicFramePr/>
          <p:nvPr/>
        </p:nvGraphicFramePr>
        <p:xfrm>
          <a:off x="58738" y="711200"/>
          <a:ext cx="9026525" cy="6056300"/>
        </p:xfrm>
        <a:graphic>
          <a:graphicData uri="http://schemas.openxmlformats.org/drawingml/2006/table">
            <a:tbl>
              <a:tblPr firstRow="1" bandRow="1">
                <a:noFill/>
                <a:tableStyleId>{8275ED9A-F43F-4F71-9D1A-58B49A98E801}</a:tableStyleId>
              </a:tblPr>
              <a:tblGrid>
                <a:gridCol w="2272325">
                  <a:extLst>
                    <a:ext uri="{9D8B030D-6E8A-4147-A177-3AD203B41FA5}">
                      <a16:colId xmlns:a16="http://schemas.microsoft.com/office/drawing/2014/main" val="20000"/>
                    </a:ext>
                  </a:extLst>
                </a:gridCol>
                <a:gridCol w="6754200">
                  <a:extLst>
                    <a:ext uri="{9D8B030D-6E8A-4147-A177-3AD203B41FA5}">
                      <a16:colId xmlns:a16="http://schemas.microsoft.com/office/drawing/2014/main" val="20001"/>
                    </a:ext>
                  </a:extLst>
                </a:gridCol>
              </a:tblGrid>
              <a:tr h="530300">
                <a:tc>
                  <a:txBody>
                    <a:bodyPr/>
                    <a:lstStyle/>
                    <a:p>
                      <a:pPr marL="0" marR="0" lvl="0" indent="0" algn="l" rtl="0">
                        <a:lnSpc>
                          <a:spcPct val="100000"/>
                        </a:lnSpc>
                        <a:spcBef>
                          <a:spcPts val="0"/>
                        </a:spcBef>
                        <a:spcAft>
                          <a:spcPts val="0"/>
                        </a:spcAft>
                        <a:buNone/>
                      </a:pPr>
                      <a:r>
                        <a:rPr lang="en-IE" sz="2500" b="0">
                          <a:solidFill>
                            <a:schemeClr val="dk1"/>
                          </a:solidFill>
                          <a:latin typeface="Calibri"/>
                          <a:ea typeface="Calibri"/>
                          <a:cs typeface="Calibri"/>
                          <a:sym typeface="Calibri"/>
                        </a:rPr>
                        <a:t>REQUIREMENTS</a:t>
                      </a:r>
                      <a:endParaRPr/>
                    </a:p>
                  </a:txBody>
                  <a:tcPr marL="91425" marR="91425"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20000"/>
                        </a:lnSpc>
                        <a:spcBef>
                          <a:spcPts val="0"/>
                        </a:spcBef>
                        <a:spcAft>
                          <a:spcPts val="0"/>
                        </a:spcAft>
                        <a:buClr>
                          <a:schemeClr val="dk1"/>
                        </a:buClr>
                        <a:buSzPts val="2400"/>
                        <a:buFont typeface="Calibri"/>
                        <a:buNone/>
                      </a:pPr>
                      <a:r>
                        <a:rPr lang="en-IE" sz="2400" b="0">
                          <a:solidFill>
                            <a:schemeClr val="dk1"/>
                          </a:solidFill>
                        </a:rPr>
                        <a:t>An interest in Art &amp; Art History</a:t>
                      </a:r>
                      <a:endParaRPr sz="2400" b="0">
                        <a:solidFill>
                          <a:schemeClr val="dk1"/>
                        </a:solidFill>
                      </a:endParaRPr>
                    </a:p>
                  </a:txBody>
                  <a:tcPr marL="91425" marR="91425"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2259375">
                <a:tc>
                  <a:txBody>
                    <a:bodyPr/>
                    <a:lstStyle/>
                    <a:p>
                      <a:pPr marL="0" marR="0" lvl="0" indent="0" algn="l" rtl="0">
                        <a:lnSpc>
                          <a:spcPct val="100000"/>
                        </a:lnSpc>
                        <a:spcBef>
                          <a:spcPts val="0"/>
                        </a:spcBef>
                        <a:spcAft>
                          <a:spcPts val="0"/>
                        </a:spcAft>
                        <a:buClr>
                          <a:schemeClr val="dk1"/>
                        </a:buClr>
                        <a:buSzPts val="2500"/>
                        <a:buFont typeface="Calibri"/>
                        <a:buNone/>
                      </a:pPr>
                      <a:r>
                        <a:rPr lang="en-IE" sz="2500" b="0">
                          <a:solidFill>
                            <a:schemeClr val="dk1"/>
                          </a:solidFill>
                        </a:rPr>
                        <a:t>COURSE CONTENT</a:t>
                      </a:r>
                      <a:endParaRPr sz="2500" b="0">
                        <a:solidFill>
                          <a:schemeClr val="dk1"/>
                        </a:solidFill>
                      </a:endParaRPr>
                    </a:p>
                  </a:txBody>
                  <a:tcPr marL="91425" marR="91425"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70000"/>
                        </a:lnSpc>
                        <a:spcBef>
                          <a:spcPts val="0"/>
                        </a:spcBef>
                        <a:spcAft>
                          <a:spcPts val="0"/>
                        </a:spcAft>
                        <a:buClr>
                          <a:schemeClr val="dk1"/>
                        </a:buClr>
                        <a:buSzPts val="2400"/>
                        <a:buFont typeface="Calibri"/>
                        <a:buNone/>
                      </a:pPr>
                      <a:r>
                        <a:rPr lang="en-IE" sz="1800" b="0"/>
                        <a:t>Practical lessons, developing skills in observational drawing, painting &amp; craftwork. </a:t>
                      </a:r>
                      <a:endParaRPr sz="1800"/>
                    </a:p>
                    <a:p>
                      <a:pPr marL="0" marR="0" lvl="0" indent="0" algn="l" rtl="0">
                        <a:lnSpc>
                          <a:spcPct val="70000"/>
                        </a:lnSpc>
                        <a:spcBef>
                          <a:spcPts val="0"/>
                        </a:spcBef>
                        <a:spcAft>
                          <a:spcPts val="0"/>
                        </a:spcAft>
                        <a:buClr>
                          <a:schemeClr val="dk1"/>
                        </a:buClr>
                        <a:buSzPts val="2400"/>
                        <a:buFont typeface="Calibri"/>
                        <a:buNone/>
                      </a:pPr>
                      <a:r>
                        <a:rPr lang="en-IE" sz="1800" b="0"/>
                        <a:t>At least one visit to galleries/museums.</a:t>
                      </a:r>
                      <a:endParaRPr sz="1800"/>
                    </a:p>
                    <a:p>
                      <a:pPr marL="0" marR="0" lvl="0" indent="0" algn="l" rtl="0">
                        <a:lnSpc>
                          <a:spcPct val="70000"/>
                        </a:lnSpc>
                        <a:spcBef>
                          <a:spcPts val="0"/>
                        </a:spcBef>
                        <a:spcAft>
                          <a:spcPts val="0"/>
                        </a:spcAft>
                        <a:buClr>
                          <a:schemeClr val="dk1"/>
                        </a:buClr>
                        <a:buSzPts val="2400"/>
                        <a:buFont typeface="Calibri"/>
                        <a:buNone/>
                      </a:pPr>
                      <a:r>
                        <a:rPr lang="en-IE" sz="1800" b="0"/>
                        <a:t>• Imaginative Composition or Still Life – 25% </a:t>
                      </a:r>
                      <a:endParaRPr sz="1800"/>
                    </a:p>
                    <a:p>
                      <a:pPr marL="0" marR="0" lvl="0" indent="0" algn="l" rtl="0">
                        <a:lnSpc>
                          <a:spcPct val="70000"/>
                        </a:lnSpc>
                        <a:spcBef>
                          <a:spcPts val="0"/>
                        </a:spcBef>
                        <a:spcAft>
                          <a:spcPts val="0"/>
                        </a:spcAft>
                        <a:buClr>
                          <a:schemeClr val="dk1"/>
                        </a:buClr>
                        <a:buSzPts val="2400"/>
                        <a:buFont typeface="Calibri"/>
                        <a:buNone/>
                      </a:pPr>
                      <a:r>
                        <a:rPr lang="en-IE" sz="1800" b="0"/>
                        <a:t>• Design or Craftwork – 25% </a:t>
                      </a:r>
                      <a:endParaRPr sz="1800"/>
                    </a:p>
                    <a:p>
                      <a:pPr marL="0" marR="0" lvl="0" indent="0" algn="l" rtl="0">
                        <a:lnSpc>
                          <a:spcPct val="70000"/>
                        </a:lnSpc>
                        <a:spcBef>
                          <a:spcPts val="0"/>
                        </a:spcBef>
                        <a:spcAft>
                          <a:spcPts val="0"/>
                        </a:spcAft>
                        <a:buClr>
                          <a:schemeClr val="dk1"/>
                        </a:buClr>
                        <a:buSzPts val="2400"/>
                        <a:buFont typeface="Calibri"/>
                        <a:buNone/>
                      </a:pPr>
                      <a:r>
                        <a:rPr lang="en-IE" sz="1800" b="0"/>
                        <a:t>• </a:t>
                      </a:r>
                      <a:r>
                        <a:rPr lang="en-IE" sz="1800" b="0" i="0"/>
                        <a:t>Figure/Life Drawing – 13% </a:t>
                      </a:r>
                      <a:endParaRPr sz="1800"/>
                    </a:p>
                    <a:p>
                      <a:pPr marL="265113" marR="0" lvl="0" indent="-265113" algn="l" rtl="0">
                        <a:lnSpc>
                          <a:spcPct val="70000"/>
                        </a:lnSpc>
                        <a:spcBef>
                          <a:spcPts val="0"/>
                        </a:spcBef>
                        <a:spcAft>
                          <a:spcPts val="0"/>
                        </a:spcAft>
                        <a:buClr>
                          <a:schemeClr val="dk1"/>
                        </a:buClr>
                        <a:buSzPts val="2400"/>
                        <a:buFont typeface="Calibri"/>
                        <a:buNone/>
                      </a:pPr>
                      <a:r>
                        <a:rPr lang="en-IE" sz="1800" b="0" i="0"/>
                        <a:t>• Art History and Appreciation </a:t>
                      </a:r>
                      <a:r>
                        <a:rPr lang="en-IE" sz="1800" b="0" i="1"/>
                        <a:t>– exam &amp; written assignments – 37% </a:t>
                      </a:r>
                      <a:endParaRPr sz="1800"/>
                    </a:p>
                  </a:txBody>
                  <a:tcPr marL="91425" marR="91425"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1454500">
                <a:tc>
                  <a:txBody>
                    <a:bodyPr/>
                    <a:lstStyle/>
                    <a:p>
                      <a:pPr marL="0" marR="0" lvl="0" indent="0" algn="l" rtl="0">
                        <a:lnSpc>
                          <a:spcPct val="100000"/>
                        </a:lnSpc>
                        <a:spcBef>
                          <a:spcPts val="0"/>
                        </a:spcBef>
                        <a:spcAft>
                          <a:spcPts val="0"/>
                        </a:spcAft>
                        <a:buNone/>
                      </a:pPr>
                      <a:r>
                        <a:rPr lang="en-IE" sz="2500" b="0">
                          <a:solidFill>
                            <a:schemeClr val="dk1"/>
                          </a:solidFill>
                        </a:rPr>
                        <a:t>CAREER </a:t>
                      </a:r>
                      <a:endParaRPr/>
                    </a:p>
                    <a:p>
                      <a:pPr marL="0" marR="0" lvl="0" indent="0" algn="l" rtl="0">
                        <a:lnSpc>
                          <a:spcPct val="100000"/>
                        </a:lnSpc>
                        <a:spcBef>
                          <a:spcPts val="0"/>
                        </a:spcBef>
                        <a:spcAft>
                          <a:spcPts val="0"/>
                        </a:spcAft>
                        <a:buNone/>
                      </a:pPr>
                      <a:r>
                        <a:rPr lang="en-IE" sz="2500" b="0">
                          <a:solidFill>
                            <a:schemeClr val="dk1"/>
                          </a:solidFill>
                        </a:rPr>
                        <a:t>POSSIBILITIES</a:t>
                      </a:r>
                      <a:endParaRPr/>
                    </a:p>
                  </a:txBody>
                  <a:tcPr marL="91425" marR="91425"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70000"/>
                        </a:lnSpc>
                        <a:spcBef>
                          <a:spcPts val="0"/>
                        </a:spcBef>
                        <a:spcAft>
                          <a:spcPts val="0"/>
                        </a:spcAft>
                        <a:buClr>
                          <a:schemeClr val="dk1"/>
                        </a:buClr>
                        <a:buSzPts val="2400"/>
                        <a:buFont typeface="Calibri"/>
                        <a:buNone/>
                      </a:pPr>
                      <a:r>
                        <a:rPr lang="en-IE" sz="1800" b="0"/>
                        <a:t>Animation, art historian, art teaching, art therapist, archaeology, architecture, computer design, industrial design, fashion/costume design, craftwork, curator, graphic design (Visual Communications), interior design, illustration, photography........ </a:t>
                      </a:r>
                      <a:endParaRPr sz="1800"/>
                    </a:p>
                  </a:txBody>
                  <a:tcPr marL="91425" marR="91425"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1812125">
                <a:tc>
                  <a:txBody>
                    <a:bodyPr/>
                    <a:lstStyle/>
                    <a:p>
                      <a:pPr marL="0" marR="0" lvl="0" indent="0" algn="l" rtl="0">
                        <a:lnSpc>
                          <a:spcPct val="100000"/>
                        </a:lnSpc>
                        <a:spcBef>
                          <a:spcPts val="0"/>
                        </a:spcBef>
                        <a:spcAft>
                          <a:spcPts val="0"/>
                        </a:spcAft>
                        <a:buClr>
                          <a:schemeClr val="dk1"/>
                        </a:buClr>
                        <a:buSzPts val="2500"/>
                        <a:buFont typeface="Calibri"/>
                        <a:buNone/>
                      </a:pPr>
                      <a:r>
                        <a:rPr lang="en-IE" sz="2500" b="0">
                          <a:solidFill>
                            <a:schemeClr val="dk1"/>
                          </a:solidFill>
                          <a:latin typeface="Calibri"/>
                          <a:ea typeface="Calibri"/>
                          <a:cs typeface="Calibri"/>
                          <a:sym typeface="Calibri"/>
                        </a:rPr>
                        <a:t>USEFUL INFORMATION</a:t>
                      </a:r>
                      <a:endParaRPr sz="2500" b="0">
                        <a:solidFill>
                          <a:schemeClr val="dk1"/>
                        </a:solidFill>
                        <a:latin typeface="Calibri"/>
                        <a:ea typeface="Calibri"/>
                        <a:cs typeface="Calibri"/>
                        <a:sym typeface="Calibri"/>
                      </a:endParaRPr>
                    </a:p>
                  </a:txBody>
                  <a:tcPr marL="91425" marR="91425"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70000"/>
                        </a:lnSpc>
                        <a:spcBef>
                          <a:spcPts val="0"/>
                        </a:spcBef>
                        <a:spcAft>
                          <a:spcPts val="0"/>
                        </a:spcAft>
                        <a:buClr>
                          <a:schemeClr val="dk1"/>
                        </a:buClr>
                        <a:buSzPts val="2400"/>
                        <a:buFont typeface="Calibri"/>
                        <a:buNone/>
                      </a:pPr>
                      <a:r>
                        <a:rPr lang="en-IE" sz="1800" b="0"/>
                        <a:t>Examinations may be taken in Higher or Ordinary Level in each of the above areas. </a:t>
                      </a:r>
                      <a:endParaRPr sz="1800"/>
                    </a:p>
                    <a:p>
                      <a:pPr marL="0" marR="0" lvl="0" indent="0" algn="l" rtl="0">
                        <a:lnSpc>
                          <a:spcPct val="70000"/>
                        </a:lnSpc>
                        <a:spcBef>
                          <a:spcPts val="0"/>
                        </a:spcBef>
                        <a:spcAft>
                          <a:spcPts val="0"/>
                        </a:spcAft>
                        <a:buClr>
                          <a:schemeClr val="dk1"/>
                        </a:buClr>
                        <a:buSzPts val="2400"/>
                        <a:buFont typeface="Calibri"/>
                        <a:buNone/>
                      </a:pPr>
                      <a:r>
                        <a:rPr lang="en-IE" sz="1800" b="0"/>
                        <a:t>A portfolio of artwork may be required for entry into some college/university courses. Students should aim to have some of their portfolio completed in fifth year.</a:t>
                      </a:r>
                      <a:endParaRPr sz="1800"/>
                    </a:p>
                  </a:txBody>
                  <a:tcPr marL="91425" marR="91425"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pic>
        <p:nvPicPr>
          <p:cNvPr id="531" name="Google Shape;531;p68"/>
          <p:cNvPicPr preferRelativeResize="0"/>
          <p:nvPr/>
        </p:nvPicPr>
        <p:blipFill rotWithShape="1">
          <a:blip r:embed="rId4">
            <a:alphaModFix/>
          </a:blip>
          <a:srcRect l="8264" t="6771" r="13775" b="10373"/>
          <a:stretch/>
        </p:blipFill>
        <p:spPr>
          <a:xfrm>
            <a:off x="14908" y="16619"/>
            <a:ext cx="1432059" cy="350656"/>
          </a:xfrm>
          <a:prstGeom prst="rect">
            <a:avLst/>
          </a:prstGeom>
          <a:noFill/>
          <a:ln>
            <a:noFill/>
          </a:ln>
        </p:spPr>
      </p:pic>
      <p:pic>
        <p:nvPicPr>
          <p:cNvPr id="532" name="Google Shape;532;p68" descr="https://upload.wikimedia.org/wikipedia/commons/3/31/Just_yellow_paint_(12645841144).jpg"/>
          <p:cNvPicPr preferRelativeResize="0"/>
          <p:nvPr/>
        </p:nvPicPr>
        <p:blipFill rotWithShape="1">
          <a:blip r:embed="rId5">
            <a:alphaModFix/>
          </a:blip>
          <a:srcRect/>
          <a:stretch/>
        </p:blipFill>
        <p:spPr>
          <a:xfrm>
            <a:off x="7281631" y="89460"/>
            <a:ext cx="1591763" cy="955788"/>
          </a:xfrm>
          <a:prstGeom prst="rect">
            <a:avLst/>
          </a:prstGeom>
          <a:noFill/>
          <a:ln w="9525" cap="flat" cmpd="sng">
            <a:solidFill>
              <a:srgbClr val="FFFF00"/>
            </a:solidFill>
            <a:prstDash val="solid"/>
            <a:round/>
            <a:headEnd type="none" w="sm" len="sm"/>
            <a:tailEnd type="none" w="sm" len="sm"/>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536"/>
        <p:cNvGrpSpPr/>
        <p:nvPr/>
      </p:nvGrpSpPr>
      <p:grpSpPr>
        <a:xfrm>
          <a:off x="0" y="0"/>
          <a:ext cx="0" cy="0"/>
          <a:chOff x="0" y="0"/>
          <a:chExt cx="0" cy="0"/>
        </a:xfrm>
      </p:grpSpPr>
      <p:pic>
        <p:nvPicPr>
          <p:cNvPr id="537" name="Google Shape;537;p69" descr="https://farm4.staticflickr.com/3214/3133422182_95ba98a331_o_d.jpg"/>
          <p:cNvPicPr preferRelativeResize="0"/>
          <p:nvPr/>
        </p:nvPicPr>
        <p:blipFill rotWithShape="1">
          <a:blip r:embed="rId3">
            <a:alphaModFix/>
          </a:blip>
          <a:srcRect/>
          <a:stretch/>
        </p:blipFill>
        <p:spPr>
          <a:xfrm>
            <a:off x="0" y="0"/>
            <a:ext cx="9121151" cy="6857998"/>
          </a:xfrm>
          <a:prstGeom prst="rect">
            <a:avLst/>
          </a:prstGeom>
          <a:noFill/>
          <a:ln>
            <a:noFill/>
          </a:ln>
        </p:spPr>
      </p:pic>
      <p:sp>
        <p:nvSpPr>
          <p:cNvPr id="538" name="Google Shape;538;p69"/>
          <p:cNvSpPr txBox="1">
            <a:spLocks noGrp="1"/>
          </p:cNvSpPr>
          <p:nvPr>
            <p:ph type="title"/>
          </p:nvPr>
        </p:nvSpPr>
        <p:spPr>
          <a:xfrm>
            <a:off x="3702050" y="179388"/>
            <a:ext cx="1798638" cy="62865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IE" sz="3959" b="1" i="0" u="sng" strike="noStrike" cap="none">
                <a:solidFill>
                  <a:schemeClr val="dk1"/>
                </a:solidFill>
                <a:latin typeface="Calibri"/>
                <a:ea typeface="Calibri"/>
                <a:cs typeface="Calibri"/>
                <a:sym typeface="Calibri"/>
              </a:rPr>
              <a:t>MUSIC: </a:t>
            </a:r>
            <a:endParaRPr sz="3959" b="0" i="0" u="sng" strike="noStrike" cap="none">
              <a:solidFill>
                <a:schemeClr val="dk1"/>
              </a:solidFill>
              <a:latin typeface="Calibri"/>
              <a:ea typeface="Calibri"/>
              <a:cs typeface="Calibri"/>
              <a:sym typeface="Calibri"/>
            </a:endParaRPr>
          </a:p>
        </p:txBody>
      </p:sp>
      <p:graphicFrame>
        <p:nvGraphicFramePr>
          <p:cNvPr id="539" name="Google Shape;539;p69"/>
          <p:cNvGraphicFramePr/>
          <p:nvPr/>
        </p:nvGraphicFramePr>
        <p:xfrm>
          <a:off x="715963" y="1471613"/>
          <a:ext cx="7521575" cy="4302310"/>
        </p:xfrm>
        <a:graphic>
          <a:graphicData uri="http://schemas.openxmlformats.org/drawingml/2006/table">
            <a:tbl>
              <a:tblPr firstRow="1" bandRow="1">
                <a:noFill/>
                <a:tableStyleId>{8275ED9A-F43F-4F71-9D1A-58B49A98E801}</a:tableStyleId>
              </a:tblPr>
              <a:tblGrid>
                <a:gridCol w="2322850">
                  <a:extLst>
                    <a:ext uri="{9D8B030D-6E8A-4147-A177-3AD203B41FA5}">
                      <a16:colId xmlns:a16="http://schemas.microsoft.com/office/drawing/2014/main" val="20000"/>
                    </a:ext>
                  </a:extLst>
                </a:gridCol>
                <a:gridCol w="5198725">
                  <a:extLst>
                    <a:ext uri="{9D8B030D-6E8A-4147-A177-3AD203B41FA5}">
                      <a16:colId xmlns:a16="http://schemas.microsoft.com/office/drawing/2014/main" val="20001"/>
                    </a:ext>
                  </a:extLst>
                </a:gridCol>
              </a:tblGrid>
              <a:tr h="711125">
                <a:tc>
                  <a:txBody>
                    <a:bodyPr/>
                    <a:lstStyle/>
                    <a:p>
                      <a:pPr marL="0" marR="0" lvl="0" indent="0" algn="l" rtl="0">
                        <a:lnSpc>
                          <a:spcPct val="100000"/>
                        </a:lnSpc>
                        <a:spcBef>
                          <a:spcPts val="0"/>
                        </a:spcBef>
                        <a:spcAft>
                          <a:spcPts val="0"/>
                        </a:spcAft>
                        <a:buNone/>
                      </a:pPr>
                      <a:r>
                        <a:rPr lang="en-IE" sz="2500" b="0">
                          <a:solidFill>
                            <a:schemeClr val="dk1"/>
                          </a:solidFill>
                          <a:latin typeface="Calibri"/>
                          <a:ea typeface="Calibri"/>
                          <a:cs typeface="Calibri"/>
                          <a:sym typeface="Calibri"/>
                        </a:rPr>
                        <a:t>REQUIREMENTS</a:t>
                      </a:r>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20000"/>
                        </a:lnSpc>
                        <a:spcBef>
                          <a:spcPts val="0"/>
                        </a:spcBef>
                        <a:spcAft>
                          <a:spcPts val="0"/>
                        </a:spcAft>
                        <a:buClr>
                          <a:schemeClr val="dk1"/>
                        </a:buClr>
                        <a:buSzPts val="2400"/>
                        <a:buFont typeface="Calibri"/>
                        <a:buNone/>
                      </a:pPr>
                      <a:r>
                        <a:rPr lang="en-IE" sz="2400" b="0">
                          <a:solidFill>
                            <a:schemeClr val="dk1"/>
                          </a:solidFill>
                        </a:rPr>
                        <a:t>Being good at performance, desirable.</a:t>
                      </a:r>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2285800">
                <a:tc>
                  <a:txBody>
                    <a:bodyPr/>
                    <a:lstStyle/>
                    <a:p>
                      <a:pPr marL="0" marR="0" lvl="0" indent="0" algn="l" rtl="0">
                        <a:lnSpc>
                          <a:spcPct val="100000"/>
                        </a:lnSpc>
                        <a:spcBef>
                          <a:spcPts val="0"/>
                        </a:spcBef>
                        <a:spcAft>
                          <a:spcPts val="0"/>
                        </a:spcAft>
                        <a:buClr>
                          <a:schemeClr val="dk1"/>
                        </a:buClr>
                        <a:buSzPts val="2500"/>
                        <a:buFont typeface="Calibri"/>
                        <a:buNone/>
                      </a:pPr>
                      <a:r>
                        <a:rPr lang="en-IE" sz="2500" b="0">
                          <a:solidFill>
                            <a:schemeClr val="dk1"/>
                          </a:solidFill>
                        </a:rPr>
                        <a:t>COURSE CONTENT</a:t>
                      </a:r>
                      <a:endParaRPr sz="2500" b="0">
                        <a:solidFill>
                          <a:schemeClr val="dk1"/>
                        </a:solidFil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268288" marR="0" lvl="0" indent="-255588" algn="l" rtl="0">
                        <a:lnSpc>
                          <a:spcPct val="100000"/>
                        </a:lnSpc>
                        <a:spcBef>
                          <a:spcPts val="0"/>
                        </a:spcBef>
                        <a:spcAft>
                          <a:spcPts val="0"/>
                        </a:spcAft>
                        <a:buClr>
                          <a:schemeClr val="dk1"/>
                        </a:buClr>
                        <a:buSzPts val="2400"/>
                        <a:buFont typeface="Arial"/>
                        <a:buChar char="•"/>
                      </a:pPr>
                      <a:r>
                        <a:rPr lang="en-IE" sz="2400" b="0">
                          <a:solidFill>
                            <a:schemeClr val="dk1"/>
                          </a:solidFill>
                          <a:latin typeface="Calibri"/>
                          <a:ea typeface="Calibri"/>
                          <a:cs typeface="Calibri"/>
                          <a:sym typeface="Calibri"/>
                        </a:rPr>
                        <a:t>Listening</a:t>
                      </a:r>
                      <a:r>
                        <a:rPr lang="en-IE" sz="2400" b="0">
                          <a:solidFill>
                            <a:schemeClr val="dk1"/>
                          </a:solidFill>
                        </a:rPr>
                        <a:t> (25%) </a:t>
                      </a:r>
                      <a:endParaRPr/>
                    </a:p>
                    <a:p>
                      <a:pPr marL="268288" marR="0" lvl="0" indent="-255588" algn="l" rtl="0">
                        <a:lnSpc>
                          <a:spcPct val="100000"/>
                        </a:lnSpc>
                        <a:spcBef>
                          <a:spcPts val="0"/>
                        </a:spcBef>
                        <a:spcAft>
                          <a:spcPts val="0"/>
                        </a:spcAft>
                        <a:buClr>
                          <a:schemeClr val="dk1"/>
                        </a:buClr>
                        <a:buSzPts val="2400"/>
                        <a:buFont typeface="Arial"/>
                        <a:buChar char="•"/>
                      </a:pPr>
                      <a:r>
                        <a:rPr lang="en-IE" sz="2400" b="0">
                          <a:solidFill>
                            <a:schemeClr val="dk1"/>
                          </a:solidFill>
                        </a:rPr>
                        <a:t>Composing (25%) </a:t>
                      </a:r>
                      <a:endParaRPr/>
                    </a:p>
                    <a:p>
                      <a:pPr marL="268288" marR="0" lvl="0" indent="-255588" algn="l" rtl="0">
                        <a:lnSpc>
                          <a:spcPct val="100000"/>
                        </a:lnSpc>
                        <a:spcBef>
                          <a:spcPts val="0"/>
                        </a:spcBef>
                        <a:spcAft>
                          <a:spcPts val="0"/>
                        </a:spcAft>
                        <a:buClr>
                          <a:schemeClr val="dk1"/>
                        </a:buClr>
                        <a:buSzPts val="2400"/>
                        <a:buFont typeface="Arial"/>
                        <a:buChar char="•"/>
                      </a:pPr>
                      <a:r>
                        <a:rPr lang="en-IE" sz="2400" b="0">
                          <a:solidFill>
                            <a:schemeClr val="dk1"/>
                          </a:solidFill>
                        </a:rPr>
                        <a:t>Performing (25%) (the voice is also an instrument!) </a:t>
                      </a:r>
                      <a:endParaRPr/>
                    </a:p>
                    <a:p>
                      <a:pPr marL="342900" marR="0" lvl="0" indent="-342900" algn="l" rtl="0">
                        <a:lnSpc>
                          <a:spcPct val="100000"/>
                        </a:lnSpc>
                        <a:spcBef>
                          <a:spcPts val="0"/>
                        </a:spcBef>
                        <a:spcAft>
                          <a:spcPts val="0"/>
                        </a:spcAft>
                        <a:buClr>
                          <a:schemeClr val="dk1"/>
                        </a:buClr>
                        <a:buSzPts val="2400"/>
                        <a:buFont typeface="Arial"/>
                        <a:buChar char="•"/>
                      </a:pPr>
                      <a:r>
                        <a:rPr lang="en-IE" sz="2400" b="0">
                          <a:solidFill>
                            <a:schemeClr val="dk1"/>
                          </a:solidFill>
                        </a:rPr>
                        <a:t>Performance </a:t>
                      </a:r>
                      <a:r>
                        <a:rPr lang="en-IE" sz="2400" b="0" i="1">
                          <a:solidFill>
                            <a:schemeClr val="dk1"/>
                          </a:solidFill>
                        </a:rPr>
                        <a:t>or</a:t>
                      </a:r>
                      <a:r>
                        <a:rPr lang="en-IE" sz="2400" b="0">
                          <a:solidFill>
                            <a:schemeClr val="dk1"/>
                          </a:solidFill>
                        </a:rPr>
                        <a:t> Music Technology 25%</a:t>
                      </a:r>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1305175">
                <a:tc>
                  <a:txBody>
                    <a:bodyPr/>
                    <a:lstStyle/>
                    <a:p>
                      <a:pPr marL="0" marR="0" lvl="0" indent="0" algn="l" rtl="0">
                        <a:lnSpc>
                          <a:spcPct val="100000"/>
                        </a:lnSpc>
                        <a:spcBef>
                          <a:spcPts val="0"/>
                        </a:spcBef>
                        <a:spcAft>
                          <a:spcPts val="0"/>
                        </a:spcAft>
                        <a:buNone/>
                      </a:pPr>
                      <a:r>
                        <a:rPr lang="en-IE" sz="2500" b="0">
                          <a:solidFill>
                            <a:schemeClr val="dk1"/>
                          </a:solidFill>
                        </a:rPr>
                        <a:t>CAREER </a:t>
                      </a:r>
                      <a:endParaRPr/>
                    </a:p>
                    <a:p>
                      <a:pPr marL="0" marR="0" lvl="0" indent="0" algn="l" rtl="0">
                        <a:lnSpc>
                          <a:spcPct val="100000"/>
                        </a:lnSpc>
                        <a:spcBef>
                          <a:spcPts val="0"/>
                        </a:spcBef>
                        <a:spcAft>
                          <a:spcPts val="0"/>
                        </a:spcAft>
                        <a:buNone/>
                      </a:pPr>
                      <a:r>
                        <a:rPr lang="en-IE" sz="2500" b="0">
                          <a:solidFill>
                            <a:schemeClr val="dk1"/>
                          </a:solidFill>
                        </a:rPr>
                        <a:t>POSSIBILITIES</a:t>
                      </a:r>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70000"/>
                        </a:lnSpc>
                        <a:spcBef>
                          <a:spcPts val="0"/>
                        </a:spcBef>
                        <a:spcAft>
                          <a:spcPts val="0"/>
                        </a:spcAft>
                        <a:buClr>
                          <a:schemeClr val="dk1"/>
                        </a:buClr>
                        <a:buSzPts val="2400"/>
                        <a:buFont typeface="Calibri"/>
                        <a:buNone/>
                      </a:pPr>
                      <a:r>
                        <a:rPr lang="en-IE" sz="2400" b="0">
                          <a:solidFill>
                            <a:schemeClr val="dk1"/>
                          </a:solidFill>
                          <a:latin typeface="Calibri"/>
                          <a:ea typeface="Calibri"/>
                          <a:cs typeface="Calibri"/>
                          <a:sym typeface="Calibri"/>
                        </a:rPr>
                        <a:t>Primary Teaching, Second Level Teaching, Sound Technician, any area of the Music Business, performing or production.</a:t>
                      </a:r>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pic>
        <p:nvPicPr>
          <p:cNvPr id="540" name="Google Shape;540;p69" descr="https://farm4.staticflickr.com/3214/3133422182_95ba98a331_o_d.jpg"/>
          <p:cNvPicPr preferRelativeResize="0"/>
          <p:nvPr/>
        </p:nvPicPr>
        <p:blipFill rotWithShape="1">
          <a:blip r:embed="rId4">
            <a:alphaModFix/>
          </a:blip>
          <a:srcRect/>
          <a:stretch/>
        </p:blipFill>
        <p:spPr>
          <a:xfrm>
            <a:off x="6484540" y="165324"/>
            <a:ext cx="1775729" cy="1140014"/>
          </a:xfrm>
          <a:prstGeom prst="rect">
            <a:avLst/>
          </a:prstGeom>
          <a:noFill/>
          <a:ln w="9525" cap="flat" cmpd="sng">
            <a:solidFill>
              <a:srgbClr val="366092"/>
            </a:solidFill>
            <a:prstDash val="solid"/>
            <a:round/>
            <a:headEnd type="none" w="sm" len="sm"/>
            <a:tailEnd type="none" w="sm" len="sm"/>
          </a:ln>
        </p:spPr>
      </p:pic>
      <p:pic>
        <p:nvPicPr>
          <p:cNvPr id="541" name="Google Shape;541;p69"/>
          <p:cNvPicPr preferRelativeResize="0"/>
          <p:nvPr/>
        </p:nvPicPr>
        <p:blipFill rotWithShape="1">
          <a:blip r:embed="rId5">
            <a:alphaModFix/>
          </a:blip>
          <a:srcRect l="8264" t="6771" r="13775" b="10373"/>
          <a:stretch/>
        </p:blipFill>
        <p:spPr>
          <a:xfrm>
            <a:off x="14908" y="16619"/>
            <a:ext cx="1432059" cy="350656"/>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554"/>
        <p:cNvGrpSpPr/>
        <p:nvPr/>
      </p:nvGrpSpPr>
      <p:grpSpPr>
        <a:xfrm>
          <a:off x="0" y="0"/>
          <a:ext cx="0" cy="0"/>
          <a:chOff x="0" y="0"/>
          <a:chExt cx="0" cy="0"/>
        </a:xfrm>
      </p:grpSpPr>
      <p:pic>
        <p:nvPicPr>
          <p:cNvPr id="555" name="Google Shape;555;p71" descr="https://upload.wikimedia.org/wikipedia/commons/4/4e/Construction_in_Toronto_May_2012.jpg"/>
          <p:cNvPicPr preferRelativeResize="0"/>
          <p:nvPr/>
        </p:nvPicPr>
        <p:blipFill rotWithShape="1">
          <a:blip r:embed="rId3">
            <a:alphaModFix/>
          </a:blip>
          <a:srcRect/>
          <a:stretch/>
        </p:blipFill>
        <p:spPr>
          <a:xfrm>
            <a:off x="0" y="0"/>
            <a:ext cx="9143998" cy="6858015"/>
          </a:xfrm>
          <a:prstGeom prst="rect">
            <a:avLst/>
          </a:prstGeom>
          <a:noFill/>
          <a:ln>
            <a:noFill/>
          </a:ln>
        </p:spPr>
      </p:pic>
      <p:sp>
        <p:nvSpPr>
          <p:cNvPr id="556" name="Google Shape;556;p71"/>
          <p:cNvSpPr txBox="1">
            <a:spLocks noGrp="1"/>
          </p:cNvSpPr>
          <p:nvPr>
            <p:ph type="title"/>
          </p:nvPr>
        </p:nvSpPr>
        <p:spPr>
          <a:xfrm>
            <a:off x="1259632" y="76200"/>
            <a:ext cx="5879356" cy="769938"/>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IE" sz="3959" b="1" i="0" u="sng" strike="noStrike" cap="none">
                <a:solidFill>
                  <a:schemeClr val="dk1"/>
                </a:solidFill>
                <a:latin typeface="Calibri"/>
                <a:ea typeface="Calibri"/>
                <a:cs typeface="Calibri"/>
                <a:sym typeface="Calibri"/>
              </a:rPr>
              <a:t>CONSTRUCTION STUDIES</a:t>
            </a:r>
            <a:r>
              <a:rPr lang="en-IE" sz="3959" b="1" i="0" u="none" strike="noStrike" cap="none">
                <a:solidFill>
                  <a:schemeClr val="dk1"/>
                </a:solidFill>
                <a:latin typeface="Calibri"/>
                <a:ea typeface="Calibri"/>
                <a:cs typeface="Calibri"/>
                <a:sym typeface="Calibri"/>
              </a:rPr>
              <a:t>: </a:t>
            </a:r>
            <a:endParaRPr sz="3959" b="0" i="0" u="none" strike="noStrike" cap="none">
              <a:solidFill>
                <a:schemeClr val="dk1"/>
              </a:solidFill>
              <a:latin typeface="Calibri"/>
              <a:ea typeface="Calibri"/>
              <a:cs typeface="Calibri"/>
              <a:sym typeface="Calibri"/>
            </a:endParaRPr>
          </a:p>
        </p:txBody>
      </p:sp>
      <p:graphicFrame>
        <p:nvGraphicFramePr>
          <p:cNvPr id="557" name="Google Shape;557;p71"/>
          <p:cNvGraphicFramePr/>
          <p:nvPr/>
        </p:nvGraphicFramePr>
        <p:xfrm>
          <a:off x="88900" y="787400"/>
          <a:ext cx="9024950" cy="5962970"/>
        </p:xfrm>
        <a:graphic>
          <a:graphicData uri="http://schemas.openxmlformats.org/drawingml/2006/table">
            <a:tbl>
              <a:tblPr firstRow="1" bandRow="1">
                <a:noFill/>
                <a:tableStyleId>{8275ED9A-F43F-4F71-9D1A-58B49A98E801}</a:tableStyleId>
              </a:tblPr>
              <a:tblGrid>
                <a:gridCol w="2329975">
                  <a:extLst>
                    <a:ext uri="{9D8B030D-6E8A-4147-A177-3AD203B41FA5}">
                      <a16:colId xmlns:a16="http://schemas.microsoft.com/office/drawing/2014/main" val="20000"/>
                    </a:ext>
                  </a:extLst>
                </a:gridCol>
                <a:gridCol w="6694975">
                  <a:extLst>
                    <a:ext uri="{9D8B030D-6E8A-4147-A177-3AD203B41FA5}">
                      <a16:colId xmlns:a16="http://schemas.microsoft.com/office/drawing/2014/main" val="20001"/>
                    </a:ext>
                  </a:extLst>
                </a:gridCol>
              </a:tblGrid>
              <a:tr h="822825">
                <a:tc>
                  <a:txBody>
                    <a:bodyPr/>
                    <a:lstStyle/>
                    <a:p>
                      <a:pPr marL="0" marR="0" lvl="0" indent="0" algn="l" rtl="0">
                        <a:lnSpc>
                          <a:spcPct val="100000"/>
                        </a:lnSpc>
                        <a:spcBef>
                          <a:spcPts val="0"/>
                        </a:spcBef>
                        <a:spcAft>
                          <a:spcPts val="0"/>
                        </a:spcAft>
                        <a:buClr>
                          <a:schemeClr val="dk1"/>
                        </a:buClr>
                        <a:buSzPts val="2500"/>
                        <a:buFont typeface="Calibri"/>
                        <a:buNone/>
                      </a:pPr>
                      <a:r>
                        <a:rPr lang="en-IE" sz="2500" b="0">
                          <a:solidFill>
                            <a:schemeClr val="dk1"/>
                          </a:solidFill>
                        </a:rPr>
                        <a:t>REQUIREMENTS</a:t>
                      </a:r>
                      <a:endParaRPr/>
                    </a:p>
                  </a:txBody>
                  <a:tcPr marL="91425" marR="91425" marT="45700" marB="4570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400"/>
                        <a:buFont typeface="Calibri"/>
                        <a:buNone/>
                      </a:pPr>
                      <a:r>
                        <a:rPr lang="en-IE" sz="2400" b="0" i="0">
                          <a:solidFill>
                            <a:schemeClr val="dk1"/>
                          </a:solidFill>
                          <a:latin typeface="Calibri"/>
                          <a:ea typeface="Calibri"/>
                          <a:cs typeface="Calibri"/>
                          <a:sym typeface="Calibri"/>
                        </a:rPr>
                        <a:t>Interest in buildings &amp; the built environment. </a:t>
                      </a:r>
                      <a:endParaRPr/>
                    </a:p>
                    <a:p>
                      <a:pPr marL="0" marR="0" lvl="0" indent="0" algn="l" rtl="0">
                        <a:lnSpc>
                          <a:spcPct val="100000"/>
                        </a:lnSpc>
                        <a:spcBef>
                          <a:spcPts val="0"/>
                        </a:spcBef>
                        <a:spcAft>
                          <a:spcPts val="0"/>
                        </a:spcAft>
                        <a:buClr>
                          <a:schemeClr val="dk1"/>
                        </a:buClr>
                        <a:buSzPts val="2400"/>
                        <a:buFont typeface="Calibri"/>
                        <a:buNone/>
                      </a:pPr>
                      <a:r>
                        <a:rPr lang="en-IE" sz="2400" b="0" i="0">
                          <a:solidFill>
                            <a:schemeClr val="dk1"/>
                          </a:solidFill>
                          <a:latin typeface="Calibri"/>
                          <a:ea typeface="Calibri"/>
                          <a:cs typeface="Calibri"/>
                          <a:sym typeface="Calibri"/>
                        </a:rPr>
                        <a:t>Aptitude for design &amp; practical work.</a:t>
                      </a:r>
                      <a:endParaRPr sz="2400" b="0">
                        <a:solidFill>
                          <a:schemeClr val="dk1"/>
                        </a:solidFill>
                      </a:endParaRPr>
                    </a:p>
                  </a:txBody>
                  <a:tcPr marL="91425" marR="91425" marT="45700" marB="4570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3433250">
                <a:tc>
                  <a:txBody>
                    <a:bodyPr/>
                    <a:lstStyle/>
                    <a:p>
                      <a:pPr marL="0" marR="0" lvl="0" indent="0" algn="l" rtl="0">
                        <a:lnSpc>
                          <a:spcPct val="100000"/>
                        </a:lnSpc>
                        <a:spcBef>
                          <a:spcPts val="0"/>
                        </a:spcBef>
                        <a:spcAft>
                          <a:spcPts val="0"/>
                        </a:spcAft>
                        <a:buClr>
                          <a:schemeClr val="dk1"/>
                        </a:buClr>
                        <a:buSzPts val="2500"/>
                        <a:buFont typeface="Calibri"/>
                        <a:buNone/>
                      </a:pPr>
                      <a:r>
                        <a:rPr lang="en-IE" sz="2500" b="0">
                          <a:solidFill>
                            <a:schemeClr val="dk1"/>
                          </a:solidFill>
                        </a:rPr>
                        <a:t>COURSE CONTENT</a:t>
                      </a:r>
                      <a:endParaRPr sz="2500" b="0">
                        <a:solidFill>
                          <a:schemeClr val="dk1"/>
                        </a:solidFill>
                      </a:endParaRPr>
                    </a:p>
                  </a:txBody>
                  <a:tcPr marL="91425" marR="91425" marT="45700" marB="4570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400"/>
                        <a:buFont typeface="Calibri"/>
                        <a:buNone/>
                      </a:pPr>
                      <a:r>
                        <a:rPr lang="en-IE" sz="2400" b="0" u="sng">
                          <a:solidFill>
                            <a:schemeClr val="dk1"/>
                          </a:solidFill>
                        </a:rPr>
                        <a:t>Woodwork practical exam</a:t>
                      </a:r>
                      <a:r>
                        <a:rPr lang="en-IE" sz="2400" b="0">
                          <a:solidFill>
                            <a:schemeClr val="dk1"/>
                          </a:solidFill>
                        </a:rPr>
                        <a:t> </a:t>
                      </a:r>
                      <a:r>
                        <a:rPr lang="en-IE" sz="2400" b="1">
                          <a:solidFill>
                            <a:schemeClr val="dk1"/>
                          </a:solidFill>
                        </a:rPr>
                        <a:t>25%,</a:t>
                      </a:r>
                      <a:r>
                        <a:rPr lang="en-IE" sz="2400" b="0">
                          <a:solidFill>
                            <a:schemeClr val="dk1"/>
                          </a:solidFill>
                        </a:rPr>
                        <a:t> (4hours). </a:t>
                      </a:r>
                      <a:endParaRPr/>
                    </a:p>
                    <a:p>
                      <a:pPr marL="0" marR="0" lvl="0" indent="0" algn="l" rtl="0">
                        <a:lnSpc>
                          <a:spcPct val="100000"/>
                        </a:lnSpc>
                        <a:spcBef>
                          <a:spcPts val="0"/>
                        </a:spcBef>
                        <a:spcAft>
                          <a:spcPts val="0"/>
                        </a:spcAft>
                        <a:buClr>
                          <a:schemeClr val="dk1"/>
                        </a:buClr>
                        <a:buSzPts val="2400"/>
                        <a:buFont typeface="Calibri"/>
                        <a:buNone/>
                      </a:pPr>
                      <a:r>
                        <a:rPr lang="en-IE" sz="2400" b="0" u="sng">
                          <a:solidFill>
                            <a:schemeClr val="dk1"/>
                          </a:solidFill>
                        </a:rPr>
                        <a:t>Project</a:t>
                      </a:r>
                      <a:r>
                        <a:rPr lang="en-IE" sz="2400" b="0">
                          <a:solidFill>
                            <a:schemeClr val="dk1"/>
                          </a:solidFill>
                        </a:rPr>
                        <a:t> </a:t>
                      </a:r>
                      <a:r>
                        <a:rPr lang="en-IE" sz="2400" b="1">
                          <a:solidFill>
                            <a:schemeClr val="dk1"/>
                          </a:solidFill>
                        </a:rPr>
                        <a:t>25%</a:t>
                      </a:r>
                      <a:r>
                        <a:rPr lang="en-IE" sz="2400" b="0">
                          <a:solidFill>
                            <a:schemeClr val="dk1"/>
                          </a:solidFill>
                        </a:rPr>
                        <a:t>:     Items of furniture. Using at least 2: joinery, woodturning, veneering/ marquetry, laminating or wood carving. </a:t>
                      </a:r>
                      <a:endParaRPr/>
                    </a:p>
                    <a:p>
                      <a:pPr marL="0" marR="0" lvl="0" indent="0" algn="l" rtl="0">
                        <a:lnSpc>
                          <a:spcPct val="100000"/>
                        </a:lnSpc>
                        <a:spcBef>
                          <a:spcPts val="0"/>
                        </a:spcBef>
                        <a:spcAft>
                          <a:spcPts val="0"/>
                        </a:spcAft>
                        <a:buClr>
                          <a:schemeClr val="dk1"/>
                        </a:buClr>
                        <a:buSzPts val="2400"/>
                        <a:buFont typeface="Calibri"/>
                        <a:buNone/>
                      </a:pPr>
                      <a:r>
                        <a:rPr lang="en-IE" sz="2400" b="0" u="sng">
                          <a:solidFill>
                            <a:schemeClr val="dk1"/>
                          </a:solidFill>
                        </a:rPr>
                        <a:t>Theory paper </a:t>
                      </a:r>
                      <a:r>
                        <a:rPr lang="en-IE" sz="2400" b="1">
                          <a:solidFill>
                            <a:schemeClr val="dk1"/>
                          </a:solidFill>
                        </a:rPr>
                        <a:t>50%</a:t>
                      </a:r>
                      <a:r>
                        <a:rPr lang="en-IE" sz="2400" b="0">
                          <a:solidFill>
                            <a:schemeClr val="dk1"/>
                          </a:solidFill>
                        </a:rPr>
                        <a:t>.    Topics:  Irelands historic buildings, Rural &amp; urban planning; Passive house design; Insulation; Air tightness; Zoned heating systems; Geothermal heating; Carbon neutral buildings; Water conservation; Renewable energies. </a:t>
                      </a:r>
                      <a:endParaRPr/>
                    </a:p>
                  </a:txBody>
                  <a:tcPr marL="91425" marR="91425" marT="45700" marB="4570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853300">
                <a:tc>
                  <a:txBody>
                    <a:bodyPr/>
                    <a:lstStyle/>
                    <a:p>
                      <a:pPr marL="0" marR="0" lvl="0" indent="0" algn="l" rtl="0">
                        <a:lnSpc>
                          <a:spcPct val="100000"/>
                        </a:lnSpc>
                        <a:spcBef>
                          <a:spcPts val="0"/>
                        </a:spcBef>
                        <a:spcAft>
                          <a:spcPts val="0"/>
                        </a:spcAft>
                        <a:buNone/>
                      </a:pPr>
                      <a:r>
                        <a:rPr lang="en-IE" sz="2500" b="0">
                          <a:solidFill>
                            <a:schemeClr val="dk1"/>
                          </a:solidFill>
                        </a:rPr>
                        <a:t>CAREER </a:t>
                      </a:r>
                      <a:endParaRPr/>
                    </a:p>
                    <a:p>
                      <a:pPr marL="0" marR="0" lvl="0" indent="0" algn="l" rtl="0">
                        <a:lnSpc>
                          <a:spcPct val="100000"/>
                        </a:lnSpc>
                        <a:spcBef>
                          <a:spcPts val="0"/>
                        </a:spcBef>
                        <a:spcAft>
                          <a:spcPts val="0"/>
                        </a:spcAft>
                        <a:buNone/>
                      </a:pPr>
                      <a:r>
                        <a:rPr lang="en-IE" sz="2500" b="0">
                          <a:solidFill>
                            <a:schemeClr val="dk1"/>
                          </a:solidFill>
                        </a:rPr>
                        <a:t>POSSIBILITIES</a:t>
                      </a:r>
                      <a:endParaRPr/>
                    </a:p>
                  </a:txBody>
                  <a:tcPr marL="91425" marR="91425" marT="45700" marB="4570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400"/>
                        <a:buFont typeface="Calibri"/>
                        <a:buNone/>
                      </a:pPr>
                      <a:r>
                        <a:rPr lang="en-IE" sz="2400" b="0">
                          <a:solidFill>
                            <a:schemeClr val="dk1"/>
                          </a:solidFill>
                        </a:rPr>
                        <a:t>Carpentry, electrician, electrical engineer, engineer, plumbing.</a:t>
                      </a:r>
                      <a:endParaRPr sz="2400" b="0">
                        <a:solidFill>
                          <a:schemeClr val="dk1"/>
                        </a:solidFill>
                      </a:endParaRPr>
                    </a:p>
                  </a:txBody>
                  <a:tcPr marL="91425" marR="91425" marT="45700" marB="4570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853300">
                <a:tc>
                  <a:txBody>
                    <a:bodyPr/>
                    <a:lstStyle/>
                    <a:p>
                      <a:pPr marL="0" marR="0" lvl="0" indent="0" algn="l" rtl="0">
                        <a:lnSpc>
                          <a:spcPct val="100000"/>
                        </a:lnSpc>
                        <a:spcBef>
                          <a:spcPts val="0"/>
                        </a:spcBef>
                        <a:spcAft>
                          <a:spcPts val="0"/>
                        </a:spcAft>
                        <a:buClr>
                          <a:schemeClr val="dk1"/>
                        </a:buClr>
                        <a:buSzPts val="2500"/>
                        <a:buFont typeface="Calibri"/>
                        <a:buNone/>
                      </a:pPr>
                      <a:r>
                        <a:rPr lang="en-IE" sz="2500" b="0">
                          <a:solidFill>
                            <a:schemeClr val="dk1"/>
                          </a:solidFill>
                          <a:latin typeface="Calibri"/>
                          <a:ea typeface="Calibri"/>
                          <a:cs typeface="Calibri"/>
                          <a:sym typeface="Calibri"/>
                        </a:rPr>
                        <a:t>USEFUL INFORMATION</a:t>
                      </a:r>
                      <a:endParaRPr sz="2500" b="0">
                        <a:solidFill>
                          <a:schemeClr val="dk1"/>
                        </a:solidFill>
                        <a:latin typeface="Calibri"/>
                        <a:ea typeface="Calibri"/>
                        <a:cs typeface="Calibri"/>
                        <a:sym typeface="Calibri"/>
                      </a:endParaRPr>
                    </a:p>
                  </a:txBody>
                  <a:tcPr marL="91425" marR="91425" marT="45700" marB="4570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400"/>
                        <a:buFont typeface="Calibri"/>
                        <a:buNone/>
                      </a:pPr>
                      <a:r>
                        <a:rPr lang="en-IE" sz="2400" b="0">
                          <a:solidFill>
                            <a:schemeClr val="dk1"/>
                          </a:solidFill>
                        </a:rPr>
                        <a:t>Not having done Junior Cert Woodwork is </a:t>
                      </a:r>
                      <a:r>
                        <a:rPr lang="en-IE" sz="2400" b="0" i="1" u="sng">
                          <a:solidFill>
                            <a:schemeClr val="dk1"/>
                          </a:solidFill>
                        </a:rPr>
                        <a:t>NOT</a:t>
                      </a:r>
                      <a:r>
                        <a:rPr lang="en-IE" sz="2400" b="0">
                          <a:solidFill>
                            <a:schemeClr val="dk1"/>
                          </a:solidFill>
                        </a:rPr>
                        <a:t> a disadvantage. </a:t>
                      </a:r>
                      <a:endParaRPr/>
                    </a:p>
                  </a:txBody>
                  <a:tcPr marL="91425" marR="91425" marT="45700" marB="4570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pic>
        <p:nvPicPr>
          <p:cNvPr id="558" name="Google Shape;558;p71" descr="https://upload.wikimedia.org/wikipedia/commons/4/4e/Construction_in_Toronto_May_2012.jpg"/>
          <p:cNvPicPr preferRelativeResize="0"/>
          <p:nvPr/>
        </p:nvPicPr>
        <p:blipFill rotWithShape="1">
          <a:blip r:embed="rId4">
            <a:alphaModFix/>
          </a:blip>
          <a:srcRect/>
          <a:stretch/>
        </p:blipFill>
        <p:spPr>
          <a:xfrm>
            <a:off x="7409920" y="76200"/>
            <a:ext cx="1459245" cy="823831"/>
          </a:xfrm>
          <a:prstGeom prst="rect">
            <a:avLst/>
          </a:prstGeom>
          <a:noFill/>
          <a:ln w="9525" cap="flat" cmpd="sng">
            <a:solidFill>
              <a:srgbClr val="244061"/>
            </a:solidFill>
            <a:prstDash val="solid"/>
            <a:round/>
            <a:headEnd type="none" w="sm" len="sm"/>
            <a:tailEnd type="none" w="sm" len="sm"/>
          </a:ln>
        </p:spPr>
      </p:pic>
      <p:pic>
        <p:nvPicPr>
          <p:cNvPr id="559" name="Google Shape;559;p71"/>
          <p:cNvPicPr preferRelativeResize="0"/>
          <p:nvPr/>
        </p:nvPicPr>
        <p:blipFill rotWithShape="1">
          <a:blip r:embed="rId5">
            <a:alphaModFix/>
          </a:blip>
          <a:srcRect l="8264" t="6771" r="13775" b="10373"/>
          <a:stretch/>
        </p:blipFill>
        <p:spPr>
          <a:xfrm>
            <a:off x="14908" y="16619"/>
            <a:ext cx="1432059" cy="350656"/>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563"/>
        <p:cNvGrpSpPr/>
        <p:nvPr/>
      </p:nvGrpSpPr>
      <p:grpSpPr>
        <a:xfrm>
          <a:off x="0" y="0"/>
          <a:ext cx="0" cy="0"/>
          <a:chOff x="0" y="0"/>
          <a:chExt cx="0" cy="0"/>
        </a:xfrm>
      </p:grpSpPr>
      <p:pic>
        <p:nvPicPr>
          <p:cNvPr id="564" name="Google Shape;564;p72" descr="https://farm8.staticflickr.com/7618/16970760127_babba789c1_k_d.jpg"/>
          <p:cNvPicPr preferRelativeResize="0"/>
          <p:nvPr/>
        </p:nvPicPr>
        <p:blipFill rotWithShape="1">
          <a:blip r:embed="rId3">
            <a:alphaModFix/>
          </a:blip>
          <a:srcRect/>
          <a:stretch/>
        </p:blipFill>
        <p:spPr>
          <a:xfrm>
            <a:off x="0" y="0"/>
            <a:ext cx="9144003" cy="6821544"/>
          </a:xfrm>
          <a:prstGeom prst="rect">
            <a:avLst/>
          </a:prstGeom>
          <a:noFill/>
          <a:ln>
            <a:noFill/>
          </a:ln>
        </p:spPr>
      </p:pic>
      <p:graphicFrame>
        <p:nvGraphicFramePr>
          <p:cNvPr id="565" name="Google Shape;565;p72"/>
          <p:cNvGraphicFramePr/>
          <p:nvPr>
            <p:extLst>
              <p:ext uri="{D42A27DB-BD31-4B8C-83A1-F6EECF244321}">
                <p14:modId xmlns:p14="http://schemas.microsoft.com/office/powerpoint/2010/main" val="2403397868"/>
              </p:ext>
            </p:extLst>
          </p:nvPr>
        </p:nvGraphicFramePr>
        <p:xfrm>
          <a:off x="58738" y="441325"/>
          <a:ext cx="9026525" cy="6337275"/>
        </p:xfrm>
        <a:graphic>
          <a:graphicData uri="http://schemas.openxmlformats.org/drawingml/2006/table">
            <a:tbl>
              <a:tblPr firstRow="1" bandRow="1">
                <a:noFill/>
                <a:tableStyleId>{8275ED9A-F43F-4F71-9D1A-58B49A98E801}</a:tableStyleId>
              </a:tblPr>
              <a:tblGrid>
                <a:gridCol w="2197625">
                  <a:extLst>
                    <a:ext uri="{9D8B030D-6E8A-4147-A177-3AD203B41FA5}">
                      <a16:colId xmlns:a16="http://schemas.microsoft.com/office/drawing/2014/main" val="20000"/>
                    </a:ext>
                  </a:extLst>
                </a:gridCol>
                <a:gridCol w="6828900">
                  <a:extLst>
                    <a:ext uri="{9D8B030D-6E8A-4147-A177-3AD203B41FA5}">
                      <a16:colId xmlns:a16="http://schemas.microsoft.com/office/drawing/2014/main" val="20001"/>
                    </a:ext>
                  </a:extLst>
                </a:gridCol>
              </a:tblGrid>
              <a:tr h="2044950">
                <a:tc>
                  <a:txBody>
                    <a:bodyPr/>
                    <a:lstStyle/>
                    <a:p>
                      <a:pPr marL="0" marR="0" lvl="0" indent="0" algn="l" rtl="0">
                        <a:lnSpc>
                          <a:spcPct val="100000"/>
                        </a:lnSpc>
                        <a:spcBef>
                          <a:spcPts val="0"/>
                        </a:spcBef>
                        <a:spcAft>
                          <a:spcPts val="0"/>
                        </a:spcAft>
                        <a:buClr>
                          <a:schemeClr val="dk1"/>
                        </a:buClr>
                        <a:buSzPts val="2400"/>
                        <a:buFont typeface="Calibri"/>
                        <a:buNone/>
                      </a:pPr>
                      <a:r>
                        <a:rPr lang="en-IE" sz="2400" b="0">
                          <a:solidFill>
                            <a:schemeClr val="dk1"/>
                          </a:solidFill>
                        </a:rPr>
                        <a:t>REQUIREMENTS</a:t>
                      </a:r>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400"/>
                        <a:buFont typeface="Calibri"/>
                        <a:buNone/>
                      </a:pPr>
                      <a:r>
                        <a:rPr lang="en-IE" sz="2400" b="0">
                          <a:solidFill>
                            <a:schemeClr val="dk1"/>
                          </a:solidFill>
                        </a:rPr>
                        <a:t>Junior Cert Technical Graphics</a:t>
                      </a:r>
                      <a:endParaRPr/>
                    </a:p>
                    <a:p>
                      <a:pPr marL="0" marR="0" lvl="0" indent="0" algn="l" rtl="0">
                        <a:lnSpc>
                          <a:spcPct val="100000"/>
                        </a:lnSpc>
                        <a:spcBef>
                          <a:spcPts val="0"/>
                        </a:spcBef>
                        <a:spcAft>
                          <a:spcPts val="0"/>
                        </a:spcAft>
                        <a:buClr>
                          <a:schemeClr val="dk1"/>
                        </a:buClr>
                        <a:buSzPts val="2400"/>
                        <a:buFont typeface="Calibri"/>
                        <a:buNone/>
                      </a:pPr>
                      <a:r>
                        <a:rPr lang="en-IE" sz="2400" b="0">
                          <a:solidFill>
                            <a:schemeClr val="dk1"/>
                          </a:solidFill>
                        </a:rPr>
                        <a:t>Interest in construction or engineering. </a:t>
                      </a:r>
                      <a:endParaRPr/>
                    </a:p>
                    <a:p>
                      <a:pPr marL="0" marR="0" lvl="0" indent="0" algn="l" rtl="0">
                        <a:lnSpc>
                          <a:spcPct val="100000"/>
                        </a:lnSpc>
                        <a:spcBef>
                          <a:spcPts val="0"/>
                        </a:spcBef>
                        <a:spcAft>
                          <a:spcPts val="0"/>
                        </a:spcAft>
                        <a:buClr>
                          <a:schemeClr val="dk1"/>
                        </a:buClr>
                        <a:buSzPts val="2400"/>
                        <a:buFont typeface="Calibri"/>
                        <a:buNone/>
                      </a:pPr>
                      <a:r>
                        <a:rPr lang="en-IE" sz="2400" b="0">
                          <a:solidFill>
                            <a:schemeClr val="dk1"/>
                          </a:solidFill>
                        </a:rPr>
                        <a:t>Good at maths &amp; problem solving. </a:t>
                      </a:r>
                      <a:endParaRPr/>
                    </a:p>
                    <a:p>
                      <a:pPr marL="0" marR="0" lvl="0" indent="0" algn="l" rtl="0">
                        <a:lnSpc>
                          <a:spcPct val="100000"/>
                        </a:lnSpc>
                        <a:spcBef>
                          <a:spcPts val="0"/>
                        </a:spcBef>
                        <a:spcAft>
                          <a:spcPts val="0"/>
                        </a:spcAft>
                        <a:buClr>
                          <a:schemeClr val="dk1"/>
                        </a:buClr>
                        <a:buSzPts val="2400"/>
                        <a:buFont typeface="Calibri"/>
                        <a:buNone/>
                      </a:pPr>
                      <a:r>
                        <a:rPr lang="en-IE" sz="2400" b="0">
                          <a:solidFill>
                            <a:schemeClr val="dk1"/>
                          </a:solidFill>
                        </a:rPr>
                        <a:t>Interest in freehand sketching, Computer Graphics &amp; CAD.         Neat and has good attention to detail.</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2434475">
                <a:tc>
                  <a:txBody>
                    <a:bodyPr/>
                    <a:lstStyle/>
                    <a:p>
                      <a:pPr marL="0" marR="0" lvl="0" indent="0" algn="l" rtl="0">
                        <a:lnSpc>
                          <a:spcPct val="100000"/>
                        </a:lnSpc>
                        <a:spcBef>
                          <a:spcPts val="0"/>
                        </a:spcBef>
                        <a:spcAft>
                          <a:spcPts val="0"/>
                        </a:spcAft>
                        <a:buClr>
                          <a:schemeClr val="dk1"/>
                        </a:buClr>
                        <a:buSzPts val="2400"/>
                        <a:buFont typeface="Calibri"/>
                        <a:buNone/>
                      </a:pPr>
                      <a:r>
                        <a:rPr lang="en-IE" sz="2400" b="0">
                          <a:solidFill>
                            <a:schemeClr val="dk1"/>
                          </a:solidFill>
                        </a:rPr>
                        <a:t>COURSE CONTENT</a:t>
                      </a:r>
                      <a:endParaRPr sz="2400" b="0">
                        <a:solidFill>
                          <a:schemeClr val="dk1"/>
                        </a:solidFil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400"/>
                        <a:buFont typeface="Calibri"/>
                        <a:buNone/>
                      </a:pPr>
                      <a:r>
                        <a:rPr lang="en-IE" sz="2400" b="0" dirty="0">
                          <a:solidFill>
                            <a:schemeClr val="dk1"/>
                          </a:solidFill>
                        </a:rPr>
                        <a:t>3 hour written exam. </a:t>
                      </a:r>
                      <a:endParaRPr dirty="0"/>
                    </a:p>
                    <a:p>
                      <a:pPr marL="0" marR="0" lvl="0" indent="0" algn="l" rtl="0">
                        <a:lnSpc>
                          <a:spcPct val="100000"/>
                        </a:lnSpc>
                        <a:spcBef>
                          <a:spcPts val="0"/>
                        </a:spcBef>
                        <a:spcAft>
                          <a:spcPts val="0"/>
                        </a:spcAft>
                        <a:buClr>
                          <a:schemeClr val="dk1"/>
                        </a:buClr>
                        <a:buSzPts val="2400"/>
                        <a:buFont typeface="Calibri"/>
                        <a:buNone/>
                      </a:pPr>
                      <a:r>
                        <a:rPr lang="en-IE" sz="2400" b="0" dirty="0">
                          <a:solidFill>
                            <a:schemeClr val="dk1"/>
                          </a:solidFill>
                        </a:rPr>
                        <a:t>Research &amp; Design Project in 6th Year. </a:t>
                      </a:r>
                      <a:r>
                        <a:rPr lang="en-IE" sz="2400" b="1" dirty="0">
                          <a:solidFill>
                            <a:schemeClr val="dk1"/>
                          </a:solidFill>
                        </a:rPr>
                        <a:t>40% of marks</a:t>
                      </a:r>
                      <a:r>
                        <a:rPr lang="en-IE" sz="2400" b="0" dirty="0">
                          <a:solidFill>
                            <a:schemeClr val="dk1"/>
                          </a:solidFill>
                        </a:rPr>
                        <a:t>.</a:t>
                      </a:r>
                      <a:endParaRPr dirty="0"/>
                    </a:p>
                    <a:p>
                      <a:pPr marL="0" marR="0" lvl="0" indent="0" algn="l" rtl="0">
                        <a:lnSpc>
                          <a:spcPct val="100000"/>
                        </a:lnSpc>
                        <a:spcBef>
                          <a:spcPts val="0"/>
                        </a:spcBef>
                        <a:spcAft>
                          <a:spcPts val="0"/>
                        </a:spcAft>
                        <a:buClr>
                          <a:schemeClr val="dk1"/>
                        </a:buClr>
                        <a:buSzPts val="2400"/>
                        <a:buFont typeface="Calibri"/>
                        <a:buNone/>
                      </a:pPr>
                      <a:r>
                        <a:rPr lang="en-IE" sz="2400" b="0" dirty="0">
                          <a:solidFill>
                            <a:schemeClr val="dk1"/>
                          </a:solidFill>
                        </a:rPr>
                        <a:t>Drawings Portfolio to include: Plane &amp; Solid Geometry, Building Applications, Engineering Applications and a Compulsory Computer Aided Design Project.</a:t>
                      </a:r>
                      <a:endParaRPr dirty="0"/>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981450">
                <a:tc>
                  <a:txBody>
                    <a:bodyPr/>
                    <a:lstStyle/>
                    <a:p>
                      <a:pPr marL="0" marR="0" lvl="0" indent="0" algn="l" rtl="0">
                        <a:lnSpc>
                          <a:spcPct val="100000"/>
                        </a:lnSpc>
                        <a:spcBef>
                          <a:spcPts val="0"/>
                        </a:spcBef>
                        <a:spcAft>
                          <a:spcPts val="0"/>
                        </a:spcAft>
                        <a:buNone/>
                      </a:pPr>
                      <a:r>
                        <a:rPr lang="en-IE" sz="2400" b="0">
                          <a:solidFill>
                            <a:schemeClr val="dk1"/>
                          </a:solidFill>
                        </a:rPr>
                        <a:t>CAREER </a:t>
                      </a:r>
                      <a:endParaRPr/>
                    </a:p>
                    <a:p>
                      <a:pPr marL="0" marR="0" lvl="0" indent="0" algn="l" rtl="0">
                        <a:lnSpc>
                          <a:spcPct val="100000"/>
                        </a:lnSpc>
                        <a:spcBef>
                          <a:spcPts val="0"/>
                        </a:spcBef>
                        <a:spcAft>
                          <a:spcPts val="0"/>
                        </a:spcAft>
                        <a:buNone/>
                      </a:pPr>
                      <a:r>
                        <a:rPr lang="en-IE" sz="2400" b="0">
                          <a:solidFill>
                            <a:schemeClr val="dk1"/>
                          </a:solidFill>
                        </a:rPr>
                        <a:t>POSSIBILITIES</a:t>
                      </a:r>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400"/>
                        <a:buFont typeface="Calibri"/>
                        <a:buNone/>
                      </a:pPr>
                      <a:r>
                        <a:rPr lang="en-IE" sz="2400" b="0">
                          <a:solidFill>
                            <a:schemeClr val="dk1"/>
                          </a:solidFill>
                        </a:rPr>
                        <a:t>Engineering, construction, industrial design, interior design &amp; Architecture.</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876400">
                <a:tc>
                  <a:txBody>
                    <a:bodyPr/>
                    <a:lstStyle/>
                    <a:p>
                      <a:pPr marL="0" marR="0" lvl="0" indent="0" algn="l" rtl="0">
                        <a:lnSpc>
                          <a:spcPct val="100000"/>
                        </a:lnSpc>
                        <a:spcBef>
                          <a:spcPts val="0"/>
                        </a:spcBef>
                        <a:spcAft>
                          <a:spcPts val="0"/>
                        </a:spcAft>
                        <a:buClr>
                          <a:schemeClr val="dk1"/>
                        </a:buClr>
                        <a:buSzPts val="2400"/>
                        <a:buFont typeface="Calibri"/>
                        <a:buNone/>
                      </a:pPr>
                      <a:r>
                        <a:rPr lang="en-IE" sz="2400" b="0">
                          <a:solidFill>
                            <a:schemeClr val="dk1"/>
                          </a:solidFill>
                          <a:latin typeface="Calibri"/>
                          <a:ea typeface="Calibri"/>
                          <a:cs typeface="Calibri"/>
                          <a:sym typeface="Calibri"/>
                        </a:rPr>
                        <a:t>USEFUL INFORMATION</a:t>
                      </a:r>
                      <a:endParaRPr sz="2400" b="0">
                        <a:solidFill>
                          <a:schemeClr val="dk1"/>
                        </a:solidFill>
                        <a:latin typeface="Calibri"/>
                        <a:ea typeface="Calibri"/>
                        <a:cs typeface="Calibri"/>
                        <a:sym typeface="Calibri"/>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400"/>
                        <a:buFont typeface="Calibri"/>
                        <a:buNone/>
                      </a:pPr>
                      <a:r>
                        <a:rPr lang="en-IE" sz="2400" b="0" dirty="0">
                          <a:solidFill>
                            <a:schemeClr val="dk1"/>
                          </a:solidFill>
                        </a:rPr>
                        <a:t>Studying of DCG is a distinct advantage for all apprenticeships. </a:t>
                      </a:r>
                      <a:endParaRPr dirty="0"/>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
        <p:nvSpPr>
          <p:cNvPr id="566" name="Google Shape;566;p72"/>
          <p:cNvSpPr/>
          <p:nvPr/>
        </p:nvSpPr>
        <p:spPr>
          <a:xfrm>
            <a:off x="1446975" y="-8900"/>
            <a:ext cx="7323300" cy="401700"/>
          </a:xfrm>
          <a:prstGeom prst="rect">
            <a:avLst/>
          </a:prstGeom>
          <a:noFill/>
          <a:ln>
            <a:noFill/>
          </a:ln>
        </p:spPr>
        <p:txBody>
          <a:bodyPr spcFirstLastPara="1" wrap="square" lIns="91425" tIns="45700" rIns="91425" bIns="45700" anchor="t" anchorCtr="0">
            <a:noAutofit/>
          </a:bodyPr>
          <a:lstStyle/>
          <a:p>
            <a:pPr marL="0" marR="0" lvl="0" indent="0" algn="l" rtl="0">
              <a:lnSpc>
                <a:spcPct val="60000"/>
              </a:lnSpc>
              <a:spcBef>
                <a:spcPts val="0"/>
              </a:spcBef>
              <a:spcAft>
                <a:spcPts val="0"/>
              </a:spcAft>
              <a:buNone/>
            </a:pPr>
            <a:r>
              <a:rPr lang="en-IE" sz="3000" b="1" u="sng">
                <a:solidFill>
                  <a:schemeClr val="dk1"/>
                </a:solidFill>
                <a:latin typeface="Calibri"/>
                <a:ea typeface="Calibri"/>
                <a:cs typeface="Calibri"/>
                <a:sym typeface="Calibri"/>
              </a:rPr>
              <a:t>DESIGN &amp; COMMUNICATION GRAPHICS</a:t>
            </a:r>
            <a:endParaRPr/>
          </a:p>
        </p:txBody>
      </p:sp>
      <p:pic>
        <p:nvPicPr>
          <p:cNvPr id="567" name="Google Shape;567;p72" descr="https://farm8.staticflickr.com/7618/16970760127_babba789c1_k_d.jpg"/>
          <p:cNvPicPr preferRelativeResize="0"/>
          <p:nvPr/>
        </p:nvPicPr>
        <p:blipFill rotWithShape="1">
          <a:blip r:embed="rId4">
            <a:alphaModFix/>
          </a:blip>
          <a:srcRect/>
          <a:stretch/>
        </p:blipFill>
        <p:spPr>
          <a:xfrm>
            <a:off x="7278151" y="571723"/>
            <a:ext cx="1695843" cy="941443"/>
          </a:xfrm>
          <a:prstGeom prst="rect">
            <a:avLst/>
          </a:prstGeom>
          <a:noFill/>
          <a:ln w="9525" cap="flat" cmpd="sng">
            <a:solidFill>
              <a:srgbClr val="00B050"/>
            </a:solidFill>
            <a:prstDash val="solid"/>
            <a:round/>
            <a:headEnd type="none" w="sm" len="sm"/>
            <a:tailEnd type="none" w="sm" len="sm"/>
          </a:ln>
        </p:spPr>
      </p:pic>
      <p:pic>
        <p:nvPicPr>
          <p:cNvPr id="568" name="Google Shape;568;p72"/>
          <p:cNvPicPr preferRelativeResize="0"/>
          <p:nvPr/>
        </p:nvPicPr>
        <p:blipFill rotWithShape="1">
          <a:blip r:embed="rId5">
            <a:alphaModFix/>
          </a:blip>
          <a:srcRect l="8264" t="6771" r="13775" b="10373"/>
          <a:stretch/>
        </p:blipFill>
        <p:spPr>
          <a:xfrm>
            <a:off x="14908" y="16619"/>
            <a:ext cx="1432059" cy="350656"/>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581"/>
        <p:cNvGrpSpPr/>
        <p:nvPr/>
      </p:nvGrpSpPr>
      <p:grpSpPr>
        <a:xfrm>
          <a:off x="0" y="0"/>
          <a:ext cx="0" cy="0"/>
          <a:chOff x="0" y="0"/>
          <a:chExt cx="0" cy="0"/>
        </a:xfrm>
      </p:grpSpPr>
      <p:pic>
        <p:nvPicPr>
          <p:cNvPr id="582" name="Google Shape;582;p74" descr="https://upload.wikimedia.org/wikipedia/commons/c/cd/FalkirkWheelSide_2004_SeanMcClean.jpg"/>
          <p:cNvPicPr preferRelativeResize="0"/>
          <p:nvPr/>
        </p:nvPicPr>
        <p:blipFill rotWithShape="1">
          <a:blip r:embed="rId3">
            <a:alphaModFix/>
          </a:blip>
          <a:srcRect/>
          <a:stretch/>
        </p:blipFill>
        <p:spPr>
          <a:xfrm>
            <a:off x="-8600" y="1150"/>
            <a:ext cx="9144001" cy="6867983"/>
          </a:xfrm>
          <a:prstGeom prst="rect">
            <a:avLst/>
          </a:prstGeom>
          <a:noFill/>
          <a:ln>
            <a:noFill/>
          </a:ln>
        </p:spPr>
      </p:pic>
      <p:sp>
        <p:nvSpPr>
          <p:cNvPr id="583" name="Google Shape;583;p74"/>
          <p:cNvSpPr txBox="1">
            <a:spLocks noGrp="1"/>
          </p:cNvSpPr>
          <p:nvPr>
            <p:ph type="title"/>
          </p:nvPr>
        </p:nvSpPr>
        <p:spPr>
          <a:xfrm>
            <a:off x="2860675" y="3"/>
            <a:ext cx="3687900" cy="5301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IE" sz="3959" b="1" i="0" u="sng" strike="noStrike" cap="none">
                <a:solidFill>
                  <a:schemeClr val="dk1"/>
                </a:solidFill>
                <a:latin typeface="Calibri"/>
                <a:ea typeface="Calibri"/>
                <a:cs typeface="Calibri"/>
                <a:sym typeface="Calibri"/>
              </a:rPr>
              <a:t>ENGINEERING: </a:t>
            </a:r>
            <a:endParaRPr sz="3959" b="0" i="0" u="sng" strike="noStrike" cap="none">
              <a:solidFill>
                <a:schemeClr val="dk1"/>
              </a:solidFill>
              <a:latin typeface="Calibri"/>
              <a:ea typeface="Calibri"/>
              <a:cs typeface="Calibri"/>
              <a:sym typeface="Calibri"/>
            </a:endParaRPr>
          </a:p>
        </p:txBody>
      </p:sp>
      <p:graphicFrame>
        <p:nvGraphicFramePr>
          <p:cNvPr id="584" name="Google Shape;584;p74"/>
          <p:cNvGraphicFramePr/>
          <p:nvPr>
            <p:extLst>
              <p:ext uri="{D42A27DB-BD31-4B8C-83A1-F6EECF244321}">
                <p14:modId xmlns:p14="http://schemas.microsoft.com/office/powerpoint/2010/main" val="518567965"/>
              </p:ext>
            </p:extLst>
          </p:nvPr>
        </p:nvGraphicFramePr>
        <p:xfrm>
          <a:off x="353350" y="530100"/>
          <a:ext cx="8420100" cy="4730593"/>
        </p:xfrm>
        <a:graphic>
          <a:graphicData uri="http://schemas.openxmlformats.org/drawingml/2006/table">
            <a:tbl>
              <a:tblPr firstRow="1" bandRow="1">
                <a:noFill/>
                <a:tableStyleId>{8275ED9A-F43F-4F71-9D1A-58B49A98E801}</a:tableStyleId>
              </a:tblPr>
              <a:tblGrid>
                <a:gridCol w="2329900">
                  <a:extLst>
                    <a:ext uri="{9D8B030D-6E8A-4147-A177-3AD203B41FA5}">
                      <a16:colId xmlns:a16="http://schemas.microsoft.com/office/drawing/2014/main" val="20000"/>
                    </a:ext>
                  </a:extLst>
                </a:gridCol>
                <a:gridCol w="6090200">
                  <a:extLst>
                    <a:ext uri="{9D8B030D-6E8A-4147-A177-3AD203B41FA5}">
                      <a16:colId xmlns:a16="http://schemas.microsoft.com/office/drawing/2014/main" val="20001"/>
                    </a:ext>
                  </a:extLst>
                </a:gridCol>
              </a:tblGrid>
              <a:tr h="609750">
                <a:tc>
                  <a:txBody>
                    <a:bodyPr/>
                    <a:lstStyle/>
                    <a:p>
                      <a:pPr marL="0" marR="0" lvl="0" indent="0" algn="l" rtl="0">
                        <a:lnSpc>
                          <a:spcPct val="100000"/>
                        </a:lnSpc>
                        <a:spcBef>
                          <a:spcPts val="0"/>
                        </a:spcBef>
                        <a:spcAft>
                          <a:spcPts val="0"/>
                        </a:spcAft>
                        <a:buClr>
                          <a:schemeClr val="dk1"/>
                        </a:buClr>
                        <a:buSzPts val="2500"/>
                        <a:buFont typeface="Calibri"/>
                        <a:buNone/>
                      </a:pPr>
                      <a:r>
                        <a:rPr lang="en-IE" sz="2500" b="0">
                          <a:solidFill>
                            <a:schemeClr val="dk1"/>
                          </a:solidFill>
                        </a:rPr>
                        <a:t>REQUIREMENTS</a:t>
                      </a:r>
                      <a:endParaRPr/>
                    </a:p>
                  </a:txBody>
                  <a:tcPr marL="91425" marR="91425" marT="45700" marB="4570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70000"/>
                        </a:lnSpc>
                        <a:spcBef>
                          <a:spcPts val="0"/>
                        </a:spcBef>
                        <a:spcAft>
                          <a:spcPts val="0"/>
                        </a:spcAft>
                        <a:buClr>
                          <a:schemeClr val="dk1"/>
                        </a:buClr>
                        <a:buSzPts val="2400"/>
                        <a:buFont typeface="Calibri"/>
                        <a:buNone/>
                      </a:pPr>
                      <a:r>
                        <a:rPr lang="en-IE" sz="2400" b="0" dirty="0">
                          <a:solidFill>
                            <a:schemeClr val="dk1"/>
                          </a:solidFill>
                        </a:rPr>
                        <a:t>Technical Junior Certificate subject essential – Carries on from Junior Cert Metal Work</a:t>
                      </a:r>
                      <a:endParaRPr dirty="0"/>
                    </a:p>
                  </a:txBody>
                  <a:tcPr marL="91425" marR="91425" marT="45700" marB="4570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2722675">
                <a:tc>
                  <a:txBody>
                    <a:bodyPr/>
                    <a:lstStyle/>
                    <a:p>
                      <a:pPr marL="0" marR="0" lvl="0" indent="0" algn="l" rtl="0">
                        <a:lnSpc>
                          <a:spcPct val="100000"/>
                        </a:lnSpc>
                        <a:spcBef>
                          <a:spcPts val="0"/>
                        </a:spcBef>
                        <a:spcAft>
                          <a:spcPts val="0"/>
                        </a:spcAft>
                        <a:buClr>
                          <a:schemeClr val="dk1"/>
                        </a:buClr>
                        <a:buSzPts val="2500"/>
                        <a:buFont typeface="Calibri"/>
                        <a:buNone/>
                      </a:pPr>
                      <a:r>
                        <a:rPr lang="en-IE" sz="2500" b="0">
                          <a:solidFill>
                            <a:schemeClr val="dk1"/>
                          </a:solidFill>
                        </a:rPr>
                        <a:t>COURSE CONTENT</a:t>
                      </a:r>
                      <a:endParaRPr sz="2500" b="0">
                        <a:solidFill>
                          <a:schemeClr val="dk1"/>
                        </a:solidFill>
                      </a:endParaRPr>
                    </a:p>
                  </a:txBody>
                  <a:tcPr marL="91425" marR="91425" marT="45700" marB="4570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70000"/>
                        </a:lnSpc>
                        <a:spcBef>
                          <a:spcPts val="0"/>
                        </a:spcBef>
                        <a:spcAft>
                          <a:spcPts val="0"/>
                        </a:spcAft>
                        <a:buClr>
                          <a:schemeClr val="dk1"/>
                        </a:buClr>
                        <a:buSzPts val="2400"/>
                        <a:buFont typeface="Calibri"/>
                        <a:buNone/>
                      </a:pPr>
                      <a:r>
                        <a:rPr lang="en-IE" sz="2400" dirty="0">
                          <a:solidFill>
                            <a:schemeClr val="dk1"/>
                          </a:solidFill>
                        </a:rPr>
                        <a:t>Expected to design for themselves.</a:t>
                      </a:r>
                      <a:endParaRPr dirty="0"/>
                    </a:p>
                    <a:p>
                      <a:pPr marL="0" marR="0" lvl="0" indent="0" algn="l" rtl="0">
                        <a:lnSpc>
                          <a:spcPct val="70000"/>
                        </a:lnSpc>
                        <a:spcBef>
                          <a:spcPts val="0"/>
                        </a:spcBef>
                        <a:spcAft>
                          <a:spcPts val="0"/>
                        </a:spcAft>
                        <a:buClr>
                          <a:schemeClr val="dk1"/>
                        </a:buClr>
                        <a:buSzPts val="2400"/>
                        <a:buFont typeface="Calibri"/>
                        <a:buNone/>
                      </a:pPr>
                      <a:r>
                        <a:rPr lang="en-IE" sz="2400" b="0" dirty="0">
                          <a:solidFill>
                            <a:schemeClr val="dk1"/>
                          </a:solidFill>
                        </a:rPr>
                        <a:t>Twelve week design &amp; make project for 25%. </a:t>
                      </a:r>
                      <a:endParaRPr dirty="0"/>
                    </a:p>
                    <a:p>
                      <a:pPr marL="0" marR="0" lvl="0" indent="0" algn="l" rtl="0">
                        <a:lnSpc>
                          <a:spcPct val="70000"/>
                        </a:lnSpc>
                        <a:spcBef>
                          <a:spcPts val="0"/>
                        </a:spcBef>
                        <a:spcAft>
                          <a:spcPts val="0"/>
                        </a:spcAft>
                        <a:buClr>
                          <a:schemeClr val="dk1"/>
                        </a:buClr>
                        <a:buSzPts val="2400"/>
                        <a:buFont typeface="Calibri"/>
                        <a:buNone/>
                      </a:pPr>
                      <a:r>
                        <a:rPr lang="en-IE" sz="2400" b="0" dirty="0">
                          <a:solidFill>
                            <a:schemeClr val="dk1"/>
                          </a:solidFill>
                        </a:rPr>
                        <a:t>A six hour practical exam for 25%.</a:t>
                      </a:r>
                      <a:endParaRPr dirty="0"/>
                    </a:p>
                    <a:p>
                      <a:pPr marL="0" marR="0" lvl="0" indent="0" algn="l" rtl="0">
                        <a:lnSpc>
                          <a:spcPct val="70000"/>
                        </a:lnSpc>
                        <a:spcBef>
                          <a:spcPts val="0"/>
                        </a:spcBef>
                        <a:spcAft>
                          <a:spcPts val="0"/>
                        </a:spcAft>
                        <a:buClr>
                          <a:schemeClr val="dk1"/>
                        </a:buClr>
                        <a:buSzPts val="2400"/>
                        <a:buFont typeface="Calibri"/>
                        <a:buNone/>
                      </a:pPr>
                      <a:r>
                        <a:rPr lang="en-IE" sz="2400" b="0" dirty="0">
                          <a:solidFill>
                            <a:schemeClr val="dk1"/>
                          </a:solidFill>
                        </a:rPr>
                        <a:t>A three hour theory exam for 50%. </a:t>
                      </a:r>
                      <a:endParaRPr dirty="0"/>
                    </a:p>
                    <a:p>
                      <a:pPr marL="0" marR="0" lvl="0" indent="0" algn="l" rtl="0">
                        <a:lnSpc>
                          <a:spcPct val="70000"/>
                        </a:lnSpc>
                        <a:spcBef>
                          <a:spcPts val="0"/>
                        </a:spcBef>
                        <a:spcAft>
                          <a:spcPts val="0"/>
                        </a:spcAft>
                        <a:buClr>
                          <a:schemeClr val="dk1"/>
                        </a:buClr>
                        <a:buSzPts val="2400"/>
                        <a:buFont typeface="Calibri"/>
                        <a:buNone/>
                      </a:pPr>
                      <a:r>
                        <a:rPr lang="en-IE" sz="2400" b="0" u="sng" dirty="0">
                          <a:solidFill>
                            <a:schemeClr val="dk1"/>
                          </a:solidFill>
                        </a:rPr>
                        <a:t>Practical: </a:t>
                      </a:r>
                      <a:r>
                        <a:rPr lang="en-IE" sz="2400" b="0" dirty="0">
                          <a:solidFill>
                            <a:schemeClr val="dk1"/>
                          </a:solidFill>
                        </a:rPr>
                        <a:t>Drilling; Milling, Lathes, Band Saws, Various Welding procedures and computer aided machinery. </a:t>
                      </a:r>
                      <a:endParaRPr dirty="0"/>
                    </a:p>
                    <a:p>
                      <a:pPr marL="0" marR="0" lvl="0" indent="0" algn="l" rtl="0">
                        <a:lnSpc>
                          <a:spcPct val="70000"/>
                        </a:lnSpc>
                        <a:spcBef>
                          <a:spcPts val="0"/>
                        </a:spcBef>
                        <a:spcAft>
                          <a:spcPts val="0"/>
                        </a:spcAft>
                        <a:buClr>
                          <a:schemeClr val="dk1"/>
                        </a:buClr>
                        <a:buSzPts val="2400"/>
                        <a:buFont typeface="Calibri"/>
                        <a:buNone/>
                      </a:pPr>
                      <a:r>
                        <a:rPr lang="en-IE" sz="2400" b="0" u="sng" dirty="0">
                          <a:solidFill>
                            <a:schemeClr val="dk1"/>
                          </a:solidFill>
                        </a:rPr>
                        <a:t>Theory: </a:t>
                      </a:r>
                      <a:r>
                        <a:rPr lang="en-IE" sz="2400" b="0" dirty="0">
                          <a:solidFill>
                            <a:schemeClr val="dk1"/>
                          </a:solidFill>
                        </a:rPr>
                        <a:t>Metals, plastics, materials testing, welding machining techniques, alloy technology, mechanisms &amp; electronics.</a:t>
                      </a:r>
                      <a:endParaRPr dirty="0"/>
                    </a:p>
                  </a:txBody>
                  <a:tcPr marL="91425" marR="91425" marT="45700" marB="4570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1371325">
                <a:tc>
                  <a:txBody>
                    <a:bodyPr/>
                    <a:lstStyle/>
                    <a:p>
                      <a:pPr marL="0" marR="0" lvl="0" indent="0" algn="l" rtl="0">
                        <a:lnSpc>
                          <a:spcPct val="100000"/>
                        </a:lnSpc>
                        <a:spcBef>
                          <a:spcPts val="0"/>
                        </a:spcBef>
                        <a:spcAft>
                          <a:spcPts val="0"/>
                        </a:spcAft>
                        <a:buNone/>
                      </a:pPr>
                      <a:r>
                        <a:rPr lang="en-IE" sz="2500" b="0">
                          <a:solidFill>
                            <a:schemeClr val="dk1"/>
                          </a:solidFill>
                        </a:rPr>
                        <a:t>CAREER </a:t>
                      </a:r>
                      <a:endParaRPr/>
                    </a:p>
                    <a:p>
                      <a:pPr marL="0" marR="0" lvl="0" indent="0" algn="l" rtl="0">
                        <a:lnSpc>
                          <a:spcPct val="100000"/>
                        </a:lnSpc>
                        <a:spcBef>
                          <a:spcPts val="0"/>
                        </a:spcBef>
                        <a:spcAft>
                          <a:spcPts val="0"/>
                        </a:spcAft>
                        <a:buNone/>
                      </a:pPr>
                      <a:r>
                        <a:rPr lang="en-IE" sz="2500" b="0">
                          <a:solidFill>
                            <a:schemeClr val="dk1"/>
                          </a:solidFill>
                        </a:rPr>
                        <a:t>POSSIBILITIES</a:t>
                      </a:r>
                      <a:endParaRPr/>
                    </a:p>
                  </a:txBody>
                  <a:tcPr marL="91425" marR="91425" marT="45700" marB="4570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70000"/>
                        </a:lnSpc>
                        <a:spcBef>
                          <a:spcPts val="0"/>
                        </a:spcBef>
                        <a:spcAft>
                          <a:spcPts val="0"/>
                        </a:spcAft>
                        <a:buClr>
                          <a:schemeClr val="dk1"/>
                        </a:buClr>
                        <a:buSzPts val="2400"/>
                        <a:buFont typeface="Calibri"/>
                        <a:buNone/>
                      </a:pPr>
                      <a:r>
                        <a:rPr lang="en-IE" sz="2400" dirty="0">
                          <a:solidFill>
                            <a:schemeClr val="dk1"/>
                          </a:solidFill>
                        </a:rPr>
                        <a:t>Mechanic, panel beater, sheet metal worker/ fabricator, welder, fitter, turner, plumber,, steel fixer, engineering teacher all types of engineering, computer aided manufacture, architecture, designer </a:t>
                      </a:r>
                      <a:endParaRPr dirty="0"/>
                    </a:p>
                  </a:txBody>
                  <a:tcPr marL="91425" marR="91425" marT="45700" marB="4570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pic>
        <p:nvPicPr>
          <p:cNvPr id="585" name="Google Shape;585;p74" descr="https://upload.wikimedia.org/wikipedia/commons/c/cd/FalkirkWheelSide_2004_SeanMcClean.jpg"/>
          <p:cNvPicPr preferRelativeResize="0"/>
          <p:nvPr/>
        </p:nvPicPr>
        <p:blipFill rotWithShape="1">
          <a:blip r:embed="rId4">
            <a:alphaModFix/>
          </a:blip>
          <a:srcRect/>
          <a:stretch/>
        </p:blipFill>
        <p:spPr>
          <a:xfrm>
            <a:off x="483501" y="2221024"/>
            <a:ext cx="1939475" cy="1257425"/>
          </a:xfrm>
          <a:prstGeom prst="rect">
            <a:avLst/>
          </a:prstGeom>
          <a:noFill/>
          <a:ln w="9525" cap="flat" cmpd="sng">
            <a:solidFill>
              <a:srgbClr val="0F243E"/>
            </a:solidFill>
            <a:prstDash val="solid"/>
            <a:round/>
            <a:headEnd type="none" w="sm" len="sm"/>
            <a:tailEnd type="none" w="sm" len="sm"/>
          </a:ln>
        </p:spPr>
      </p:pic>
      <p:pic>
        <p:nvPicPr>
          <p:cNvPr id="586" name="Google Shape;586;p74"/>
          <p:cNvPicPr preferRelativeResize="0"/>
          <p:nvPr/>
        </p:nvPicPr>
        <p:blipFill rotWithShape="1">
          <a:blip r:embed="rId5">
            <a:alphaModFix/>
          </a:blip>
          <a:srcRect l="8264" t="6771" r="13775" b="10373"/>
          <a:stretch/>
        </p:blipFill>
        <p:spPr>
          <a:xfrm>
            <a:off x="14908" y="16619"/>
            <a:ext cx="1432059" cy="350656"/>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590"/>
        <p:cNvGrpSpPr/>
        <p:nvPr/>
      </p:nvGrpSpPr>
      <p:grpSpPr>
        <a:xfrm>
          <a:off x="0" y="0"/>
          <a:ext cx="0" cy="0"/>
          <a:chOff x="0" y="0"/>
          <a:chExt cx="0" cy="0"/>
        </a:xfrm>
      </p:grpSpPr>
      <p:pic>
        <p:nvPicPr>
          <p:cNvPr id="591" name="Google Shape;591;p75" descr="https://static.pexels.com/photos/2422/sky-earth-galaxy-universe.jpg"/>
          <p:cNvPicPr preferRelativeResize="0"/>
          <p:nvPr/>
        </p:nvPicPr>
        <p:blipFill rotWithShape="1">
          <a:blip r:embed="rId3">
            <a:alphaModFix/>
          </a:blip>
          <a:srcRect/>
          <a:stretch/>
        </p:blipFill>
        <p:spPr>
          <a:xfrm>
            <a:off x="0" y="0"/>
            <a:ext cx="9143998" cy="6857998"/>
          </a:xfrm>
          <a:prstGeom prst="rect">
            <a:avLst/>
          </a:prstGeom>
          <a:noFill/>
          <a:ln>
            <a:noFill/>
          </a:ln>
        </p:spPr>
      </p:pic>
      <p:sp>
        <p:nvSpPr>
          <p:cNvPr id="592" name="Google Shape;592;p75"/>
          <p:cNvSpPr txBox="1">
            <a:spLocks noGrp="1"/>
          </p:cNvSpPr>
          <p:nvPr>
            <p:ph type="title"/>
          </p:nvPr>
        </p:nvSpPr>
        <p:spPr>
          <a:xfrm>
            <a:off x="2915817" y="0"/>
            <a:ext cx="3080172" cy="6731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IE" sz="3959" b="1" i="0" u="sng" strike="noStrike" cap="none">
                <a:solidFill>
                  <a:schemeClr val="dk1"/>
                </a:solidFill>
                <a:latin typeface="Calibri"/>
                <a:ea typeface="Calibri"/>
                <a:cs typeface="Calibri"/>
                <a:sym typeface="Calibri"/>
              </a:rPr>
              <a:t>GEOGRAPHY: </a:t>
            </a:r>
            <a:endParaRPr sz="3959" b="0" i="0" u="sng" strike="noStrike" cap="none">
              <a:solidFill>
                <a:schemeClr val="dk1"/>
              </a:solidFill>
              <a:latin typeface="Calibri"/>
              <a:ea typeface="Calibri"/>
              <a:cs typeface="Calibri"/>
              <a:sym typeface="Calibri"/>
            </a:endParaRPr>
          </a:p>
        </p:txBody>
      </p:sp>
      <p:graphicFrame>
        <p:nvGraphicFramePr>
          <p:cNvPr id="593" name="Google Shape;593;p75"/>
          <p:cNvGraphicFramePr/>
          <p:nvPr/>
        </p:nvGraphicFramePr>
        <p:xfrm>
          <a:off x="58738" y="1179513"/>
          <a:ext cx="9026525" cy="5838580"/>
        </p:xfrm>
        <a:graphic>
          <a:graphicData uri="http://schemas.openxmlformats.org/drawingml/2006/table">
            <a:tbl>
              <a:tblPr firstRow="1" bandRow="1">
                <a:noFill/>
                <a:tableStyleId>{8275ED9A-F43F-4F71-9D1A-58B49A98E801}</a:tableStyleId>
              </a:tblPr>
              <a:tblGrid>
                <a:gridCol w="2272325">
                  <a:extLst>
                    <a:ext uri="{9D8B030D-6E8A-4147-A177-3AD203B41FA5}">
                      <a16:colId xmlns:a16="http://schemas.microsoft.com/office/drawing/2014/main" val="20000"/>
                    </a:ext>
                  </a:extLst>
                </a:gridCol>
                <a:gridCol w="6754200">
                  <a:extLst>
                    <a:ext uri="{9D8B030D-6E8A-4147-A177-3AD203B41FA5}">
                      <a16:colId xmlns:a16="http://schemas.microsoft.com/office/drawing/2014/main" val="20001"/>
                    </a:ext>
                  </a:extLst>
                </a:gridCol>
              </a:tblGrid>
              <a:tr h="2724075">
                <a:tc>
                  <a:txBody>
                    <a:bodyPr/>
                    <a:lstStyle/>
                    <a:p>
                      <a:pPr marL="0" marR="0" lvl="0" indent="0" algn="l" rtl="0">
                        <a:lnSpc>
                          <a:spcPct val="100000"/>
                        </a:lnSpc>
                        <a:spcBef>
                          <a:spcPts val="0"/>
                        </a:spcBef>
                        <a:spcAft>
                          <a:spcPts val="0"/>
                        </a:spcAft>
                        <a:buClr>
                          <a:schemeClr val="dk1"/>
                        </a:buClr>
                        <a:buSzPts val="2500"/>
                        <a:buFont typeface="Calibri"/>
                        <a:buNone/>
                      </a:pPr>
                      <a:r>
                        <a:rPr lang="en-IE" sz="2500" b="0">
                          <a:solidFill>
                            <a:schemeClr val="dk1"/>
                          </a:solidFill>
                        </a:rPr>
                        <a:t>COURSE CONTENT</a:t>
                      </a:r>
                      <a:endParaRPr sz="2500" b="0">
                        <a:solidFill>
                          <a:schemeClr val="dk1"/>
                        </a:solidFill>
                      </a:endParaRPr>
                    </a:p>
                  </a:txBody>
                  <a:tcPr marL="91425" marR="91425"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400"/>
                        <a:buFont typeface="Calibri"/>
                        <a:buNone/>
                      </a:pPr>
                      <a:r>
                        <a:rPr lang="en-IE" sz="2400" b="0" u="sng">
                          <a:solidFill>
                            <a:schemeClr val="dk1"/>
                          </a:solidFill>
                        </a:rPr>
                        <a:t>3 Core Units: </a:t>
                      </a:r>
                      <a:endParaRPr/>
                    </a:p>
                    <a:p>
                      <a:pPr marL="192088" marR="0" lvl="0" indent="-192088" algn="l" rtl="0">
                        <a:lnSpc>
                          <a:spcPct val="100000"/>
                        </a:lnSpc>
                        <a:spcBef>
                          <a:spcPts val="0"/>
                        </a:spcBef>
                        <a:spcAft>
                          <a:spcPts val="0"/>
                        </a:spcAft>
                        <a:buClr>
                          <a:schemeClr val="dk1"/>
                        </a:buClr>
                        <a:buSzPts val="2400"/>
                        <a:buFont typeface="Calibri"/>
                        <a:buAutoNum type="arabicPeriod"/>
                      </a:pPr>
                      <a:r>
                        <a:rPr lang="en-IE" sz="2400" b="0">
                          <a:solidFill>
                            <a:schemeClr val="dk1"/>
                          </a:solidFill>
                        </a:rPr>
                        <a:t>Patterns &amp; Processes in the Physical Environment </a:t>
                      </a:r>
                      <a:endParaRPr/>
                    </a:p>
                    <a:p>
                      <a:pPr marL="192088" marR="0" lvl="0" indent="-192088" algn="l" rtl="0">
                        <a:lnSpc>
                          <a:spcPct val="100000"/>
                        </a:lnSpc>
                        <a:spcBef>
                          <a:spcPts val="0"/>
                        </a:spcBef>
                        <a:spcAft>
                          <a:spcPts val="0"/>
                        </a:spcAft>
                        <a:buClr>
                          <a:schemeClr val="dk1"/>
                        </a:buClr>
                        <a:buSzPts val="2400"/>
                        <a:buFont typeface="Calibri"/>
                        <a:buAutoNum type="arabicPeriod"/>
                      </a:pPr>
                      <a:r>
                        <a:rPr lang="en-IE" sz="2400" b="0">
                          <a:solidFill>
                            <a:schemeClr val="dk1"/>
                          </a:solidFill>
                        </a:rPr>
                        <a:t>Regional Geography. Different regions of the world. </a:t>
                      </a:r>
                      <a:endParaRPr/>
                    </a:p>
                    <a:p>
                      <a:pPr marL="192088" marR="0" lvl="0" indent="-192088" algn="l" rtl="0">
                        <a:lnSpc>
                          <a:spcPct val="100000"/>
                        </a:lnSpc>
                        <a:spcBef>
                          <a:spcPts val="0"/>
                        </a:spcBef>
                        <a:spcAft>
                          <a:spcPts val="0"/>
                        </a:spcAft>
                        <a:buClr>
                          <a:schemeClr val="dk1"/>
                        </a:buClr>
                        <a:buSzPts val="2400"/>
                        <a:buFont typeface="Calibri"/>
                        <a:buNone/>
                      </a:pPr>
                      <a:r>
                        <a:rPr lang="en-IE" sz="2400" b="0">
                          <a:solidFill>
                            <a:schemeClr val="dk1"/>
                          </a:solidFill>
                        </a:rPr>
                        <a:t>3.Geographical Investigation  - fieldwork project 20%</a:t>
                      </a:r>
                      <a:endParaRPr/>
                    </a:p>
                    <a:p>
                      <a:pPr marL="0" marR="0" lvl="0" indent="0" algn="l" rtl="0">
                        <a:lnSpc>
                          <a:spcPct val="100000"/>
                        </a:lnSpc>
                        <a:spcBef>
                          <a:spcPts val="0"/>
                        </a:spcBef>
                        <a:spcAft>
                          <a:spcPts val="0"/>
                        </a:spcAft>
                        <a:buClr>
                          <a:schemeClr val="dk1"/>
                        </a:buClr>
                        <a:buSzPts val="2400"/>
                        <a:buFont typeface="Calibri"/>
                        <a:buNone/>
                      </a:pPr>
                      <a:r>
                        <a:rPr lang="en-IE" sz="2400" b="0" u="sng">
                          <a:solidFill>
                            <a:schemeClr val="dk1"/>
                          </a:solidFill>
                        </a:rPr>
                        <a:t>Elective Units: </a:t>
                      </a:r>
                      <a:endParaRPr/>
                    </a:p>
                    <a:p>
                      <a:pPr marL="0" marR="0" lvl="0" indent="0" algn="l" rtl="0">
                        <a:lnSpc>
                          <a:spcPct val="100000"/>
                        </a:lnSpc>
                        <a:spcBef>
                          <a:spcPts val="0"/>
                        </a:spcBef>
                        <a:spcAft>
                          <a:spcPts val="0"/>
                        </a:spcAft>
                        <a:buClr>
                          <a:schemeClr val="dk1"/>
                        </a:buClr>
                        <a:buSzPts val="2400"/>
                        <a:buFont typeface="Calibri"/>
                        <a:buNone/>
                      </a:pPr>
                      <a:r>
                        <a:rPr lang="en-IE" sz="2400" b="0">
                          <a:solidFill>
                            <a:schemeClr val="dk1"/>
                          </a:solidFill>
                        </a:rPr>
                        <a:t>Patterns &amp; Processes in Economic Activities or Human Environment. </a:t>
                      </a:r>
                      <a:endParaRPr/>
                    </a:p>
                  </a:txBody>
                  <a:tcPr marL="91425" marR="91425"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1596875">
                <a:tc>
                  <a:txBody>
                    <a:bodyPr/>
                    <a:lstStyle/>
                    <a:p>
                      <a:pPr marL="0" marR="0" lvl="0" indent="0" algn="l" rtl="0">
                        <a:lnSpc>
                          <a:spcPct val="100000"/>
                        </a:lnSpc>
                        <a:spcBef>
                          <a:spcPts val="0"/>
                        </a:spcBef>
                        <a:spcAft>
                          <a:spcPts val="0"/>
                        </a:spcAft>
                        <a:buNone/>
                      </a:pPr>
                      <a:r>
                        <a:rPr lang="en-IE" sz="2500" b="0">
                          <a:solidFill>
                            <a:schemeClr val="dk1"/>
                          </a:solidFill>
                        </a:rPr>
                        <a:t>CAREER </a:t>
                      </a:r>
                      <a:endParaRPr/>
                    </a:p>
                    <a:p>
                      <a:pPr marL="0" marR="0" lvl="0" indent="0" algn="l" rtl="0">
                        <a:lnSpc>
                          <a:spcPct val="100000"/>
                        </a:lnSpc>
                        <a:spcBef>
                          <a:spcPts val="0"/>
                        </a:spcBef>
                        <a:spcAft>
                          <a:spcPts val="0"/>
                        </a:spcAft>
                        <a:buNone/>
                      </a:pPr>
                      <a:r>
                        <a:rPr lang="en-IE" sz="2500" b="0">
                          <a:solidFill>
                            <a:schemeClr val="dk1"/>
                          </a:solidFill>
                        </a:rPr>
                        <a:t>POSSIBILITIES</a:t>
                      </a:r>
                      <a:endParaRPr/>
                    </a:p>
                  </a:txBody>
                  <a:tcPr marL="91425" marR="91425"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400"/>
                        <a:buFont typeface="Calibri"/>
                        <a:buNone/>
                      </a:pPr>
                      <a:r>
                        <a:rPr lang="en-IE" sz="2400" b="0">
                          <a:solidFill>
                            <a:schemeClr val="dk1"/>
                          </a:solidFill>
                        </a:rPr>
                        <a:t>Tourism, Transport, Travel, Environmental Science, Politics, Town Planning, Surveying, Weather Forecasting, Map-making and Environmental Assessment.</a:t>
                      </a:r>
                      <a:endParaRPr/>
                    </a:p>
                  </a:txBody>
                  <a:tcPr marL="91425" marR="91425"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1224175">
                <a:tc>
                  <a:txBody>
                    <a:bodyPr/>
                    <a:lstStyle/>
                    <a:p>
                      <a:pPr marL="0" marR="0" lvl="0" indent="0" algn="l" rtl="0">
                        <a:lnSpc>
                          <a:spcPct val="100000"/>
                        </a:lnSpc>
                        <a:spcBef>
                          <a:spcPts val="0"/>
                        </a:spcBef>
                        <a:spcAft>
                          <a:spcPts val="0"/>
                        </a:spcAft>
                        <a:buClr>
                          <a:schemeClr val="dk1"/>
                        </a:buClr>
                        <a:buSzPts val="2500"/>
                        <a:buFont typeface="Calibri"/>
                        <a:buNone/>
                      </a:pPr>
                      <a:r>
                        <a:rPr lang="en-IE" sz="2500" b="0">
                          <a:solidFill>
                            <a:schemeClr val="dk1"/>
                          </a:solidFill>
                          <a:latin typeface="Calibri"/>
                          <a:ea typeface="Calibri"/>
                          <a:cs typeface="Calibri"/>
                          <a:sym typeface="Calibri"/>
                        </a:rPr>
                        <a:t>USEFUL INFORMATION</a:t>
                      </a:r>
                      <a:endParaRPr sz="2500" b="0">
                        <a:solidFill>
                          <a:schemeClr val="dk1"/>
                        </a:solidFill>
                        <a:latin typeface="Calibri"/>
                        <a:ea typeface="Calibri"/>
                        <a:cs typeface="Calibri"/>
                        <a:sym typeface="Calibri"/>
                      </a:endParaRPr>
                    </a:p>
                  </a:txBody>
                  <a:tcPr marL="91425" marR="91425"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400"/>
                        <a:buFont typeface="Calibri"/>
                        <a:buNone/>
                      </a:pPr>
                      <a:r>
                        <a:rPr lang="en-IE" sz="2400" b="0">
                          <a:solidFill>
                            <a:schemeClr val="dk1"/>
                          </a:solidFill>
                        </a:rPr>
                        <a:t>Higher level elective options only Global Interdependence, Geo-ecology, Culture and Identity or Atmosphere-ocean environment.</a:t>
                      </a:r>
                      <a:endParaRPr/>
                    </a:p>
                  </a:txBody>
                  <a:tcPr marL="91425" marR="91425"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pic>
        <p:nvPicPr>
          <p:cNvPr id="594" name="Google Shape;594;p75"/>
          <p:cNvPicPr preferRelativeResize="0"/>
          <p:nvPr/>
        </p:nvPicPr>
        <p:blipFill rotWithShape="1">
          <a:blip r:embed="rId4">
            <a:alphaModFix/>
          </a:blip>
          <a:srcRect l="8264" t="6771" r="13775" b="10373"/>
          <a:stretch/>
        </p:blipFill>
        <p:spPr>
          <a:xfrm>
            <a:off x="14908" y="16619"/>
            <a:ext cx="1432059" cy="350656"/>
          </a:xfrm>
          <a:prstGeom prst="rect">
            <a:avLst/>
          </a:prstGeom>
          <a:noFill/>
          <a:ln>
            <a:noFill/>
          </a:ln>
        </p:spPr>
      </p:pic>
      <p:pic>
        <p:nvPicPr>
          <p:cNvPr id="595" name="Google Shape;595;p75" descr="https://static.pexels.com/photos/2422/sky-earth-galaxy-universe.jpg"/>
          <p:cNvPicPr preferRelativeResize="0"/>
          <p:nvPr/>
        </p:nvPicPr>
        <p:blipFill rotWithShape="1">
          <a:blip r:embed="rId5">
            <a:alphaModFix/>
          </a:blip>
          <a:srcRect/>
          <a:stretch/>
        </p:blipFill>
        <p:spPr>
          <a:xfrm>
            <a:off x="6588224" y="192166"/>
            <a:ext cx="1579344" cy="1360481"/>
          </a:xfrm>
          <a:prstGeom prst="rect">
            <a:avLst/>
          </a:prstGeom>
          <a:noFill/>
          <a:ln w="9525" cap="flat" cmpd="sng">
            <a:solidFill>
              <a:srgbClr val="4F6128"/>
            </a:solidFill>
            <a:prstDash val="solid"/>
            <a:round/>
            <a:headEnd type="none" w="sm" len="sm"/>
            <a:tailEnd type="none" w="sm" len="sm"/>
          </a:ln>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a:solidFill>
                  <a:srgbClr val="00B0F0"/>
                </a:solidFill>
              </a:rPr>
              <a:t>Humanities Group</a:t>
            </a:r>
          </a:p>
        </p:txBody>
      </p:sp>
      <p:sp>
        <p:nvSpPr>
          <p:cNvPr id="3" name="Text Placeholder 2"/>
          <p:cNvSpPr>
            <a:spLocks noGrp="1"/>
          </p:cNvSpPr>
          <p:nvPr>
            <p:ph type="body" idx="1"/>
          </p:nvPr>
        </p:nvSpPr>
        <p:spPr/>
        <p:txBody>
          <a:bodyPr/>
          <a:lstStyle/>
          <a:p>
            <a:r>
              <a:rPr lang="en-IE" sz="2400" dirty="0"/>
              <a:t>Politics and Society</a:t>
            </a:r>
          </a:p>
        </p:txBody>
      </p:sp>
      <p:sp>
        <p:nvSpPr>
          <p:cNvPr id="4" name="Text Placeholder 3"/>
          <p:cNvSpPr>
            <a:spLocks noGrp="1"/>
          </p:cNvSpPr>
          <p:nvPr>
            <p:ph type="body" idx="2"/>
          </p:nvPr>
        </p:nvSpPr>
        <p:spPr>
          <a:solidFill>
            <a:schemeClr val="bg2">
              <a:lumMod val="60000"/>
              <a:lumOff val="40000"/>
            </a:schemeClr>
          </a:solidFill>
        </p:spPr>
        <p:txBody>
          <a:bodyPr/>
          <a:lstStyle/>
          <a:p>
            <a:pPr marL="76200" indent="0">
              <a:buNone/>
            </a:pPr>
            <a:r>
              <a:rPr lang="en-IE" sz="2000" dirty="0"/>
              <a:t>Subject was examined for the first time in June 2018.</a:t>
            </a:r>
          </a:p>
          <a:p>
            <a:pPr marL="76200" indent="0">
              <a:buNone/>
            </a:pPr>
            <a:r>
              <a:rPr lang="en-IE" sz="2000" dirty="0"/>
              <a:t>Politics and society will suit any student who is interested in areas such as human rights, equality, diversity, sustainable development power and democratic decision-making</a:t>
            </a:r>
            <a:r>
              <a:rPr lang="en-IE" dirty="0"/>
              <a:t>. </a:t>
            </a:r>
          </a:p>
          <a:p>
            <a:pPr marL="76200" indent="0">
              <a:buNone/>
            </a:pPr>
            <a:endParaRPr lang="en-IE" u="sng" dirty="0">
              <a:solidFill>
                <a:srgbClr val="00B0F0"/>
              </a:solidFill>
            </a:endParaRPr>
          </a:p>
          <a:p>
            <a:endParaRPr lang="en-IE" u="sng" dirty="0"/>
          </a:p>
          <a:p>
            <a:endParaRPr lang="en-IE" u="sng" dirty="0"/>
          </a:p>
        </p:txBody>
      </p:sp>
      <p:sp>
        <p:nvSpPr>
          <p:cNvPr id="5" name="Text Placeholder 4"/>
          <p:cNvSpPr>
            <a:spLocks noGrp="1"/>
          </p:cNvSpPr>
          <p:nvPr>
            <p:ph type="body" idx="3"/>
          </p:nvPr>
        </p:nvSpPr>
        <p:spPr/>
        <p:txBody>
          <a:bodyPr/>
          <a:lstStyle/>
          <a:p>
            <a:r>
              <a:rPr lang="en-IE"/>
              <a:t>Continued</a:t>
            </a:r>
            <a:endParaRPr lang="en-IE" dirty="0"/>
          </a:p>
        </p:txBody>
      </p:sp>
      <p:sp>
        <p:nvSpPr>
          <p:cNvPr id="6" name="Text Placeholder 5"/>
          <p:cNvSpPr>
            <a:spLocks noGrp="1"/>
          </p:cNvSpPr>
          <p:nvPr>
            <p:ph type="body" idx="4"/>
          </p:nvPr>
        </p:nvSpPr>
        <p:spPr>
          <a:solidFill>
            <a:schemeClr val="bg2">
              <a:lumMod val="60000"/>
              <a:lumOff val="40000"/>
            </a:schemeClr>
          </a:solidFill>
        </p:spPr>
        <p:txBody>
          <a:bodyPr/>
          <a:lstStyle/>
          <a:p>
            <a:r>
              <a:rPr lang="en-IE" sz="1800" i="1" dirty="0"/>
              <a:t>Politics and Society </a:t>
            </a:r>
            <a:r>
              <a:rPr lang="en-IE" sz="1800" dirty="0"/>
              <a:t>is a useful subject for those wishing to study politics or sociology or other courses such as law, anthropology, philosophy, development and cultural innovation studies.</a:t>
            </a:r>
          </a:p>
          <a:p>
            <a:r>
              <a:rPr lang="en-IE" sz="1800" dirty="0"/>
              <a:t> The subject will be assessed through a written exam (80%) of marks and will also involve a citizenship project undertaken by individual students which will attract 20% of the final marks</a:t>
            </a:r>
            <a:r>
              <a:rPr lang="en-IE" sz="2000" dirty="0"/>
              <a:t>.</a:t>
            </a:r>
          </a:p>
        </p:txBody>
      </p:sp>
    </p:spTree>
    <p:extLst>
      <p:ext uri="{BB962C8B-B14F-4D97-AF65-F5344CB8AC3E}">
        <p14:creationId xmlns:p14="http://schemas.microsoft.com/office/powerpoint/2010/main" val="326756766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599"/>
        <p:cNvGrpSpPr/>
        <p:nvPr/>
      </p:nvGrpSpPr>
      <p:grpSpPr>
        <a:xfrm>
          <a:off x="0" y="0"/>
          <a:ext cx="0" cy="0"/>
          <a:chOff x="0" y="0"/>
          <a:chExt cx="0" cy="0"/>
        </a:xfrm>
      </p:grpSpPr>
      <p:pic>
        <p:nvPicPr>
          <p:cNvPr id="600" name="Google Shape;600;p76" descr="https://upload.wikimedia.org/wikipedia/commons/c/cf/Irish_soldiers_during_the_Civil_War.jpg"/>
          <p:cNvPicPr preferRelativeResize="0"/>
          <p:nvPr/>
        </p:nvPicPr>
        <p:blipFill rotWithShape="1">
          <a:blip r:embed="rId3">
            <a:alphaModFix/>
          </a:blip>
          <a:srcRect/>
          <a:stretch/>
        </p:blipFill>
        <p:spPr>
          <a:xfrm>
            <a:off x="-44450" y="-1"/>
            <a:ext cx="9141895" cy="6780848"/>
          </a:xfrm>
          <a:prstGeom prst="rect">
            <a:avLst/>
          </a:prstGeom>
          <a:noFill/>
          <a:ln>
            <a:noFill/>
          </a:ln>
        </p:spPr>
      </p:pic>
      <p:sp>
        <p:nvSpPr>
          <p:cNvPr id="601" name="Google Shape;601;p76"/>
          <p:cNvSpPr txBox="1">
            <a:spLocks noGrp="1"/>
          </p:cNvSpPr>
          <p:nvPr>
            <p:ph type="title"/>
          </p:nvPr>
        </p:nvSpPr>
        <p:spPr>
          <a:xfrm>
            <a:off x="3131840" y="11113"/>
            <a:ext cx="2568873" cy="779462"/>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IE" sz="4400" b="1" i="0" u="sng" strike="noStrike" cap="none">
                <a:solidFill>
                  <a:schemeClr val="dk1"/>
                </a:solidFill>
                <a:latin typeface="Calibri"/>
                <a:ea typeface="Calibri"/>
                <a:cs typeface="Calibri"/>
                <a:sym typeface="Calibri"/>
              </a:rPr>
              <a:t>HISTORY: </a:t>
            </a:r>
            <a:endParaRPr/>
          </a:p>
        </p:txBody>
      </p:sp>
      <p:graphicFrame>
        <p:nvGraphicFramePr>
          <p:cNvPr id="602" name="Google Shape;602;p76"/>
          <p:cNvGraphicFramePr/>
          <p:nvPr/>
        </p:nvGraphicFramePr>
        <p:xfrm>
          <a:off x="34925" y="914400"/>
          <a:ext cx="9028125" cy="5826125"/>
        </p:xfrm>
        <a:graphic>
          <a:graphicData uri="http://schemas.openxmlformats.org/drawingml/2006/table">
            <a:tbl>
              <a:tblPr firstRow="1" bandRow="1">
                <a:noFill/>
                <a:tableStyleId>{8275ED9A-F43F-4F71-9D1A-58B49A98E801}</a:tableStyleId>
              </a:tblPr>
              <a:tblGrid>
                <a:gridCol w="2272725">
                  <a:extLst>
                    <a:ext uri="{9D8B030D-6E8A-4147-A177-3AD203B41FA5}">
                      <a16:colId xmlns:a16="http://schemas.microsoft.com/office/drawing/2014/main" val="20000"/>
                    </a:ext>
                  </a:extLst>
                </a:gridCol>
                <a:gridCol w="6755400">
                  <a:extLst>
                    <a:ext uri="{9D8B030D-6E8A-4147-A177-3AD203B41FA5}">
                      <a16:colId xmlns:a16="http://schemas.microsoft.com/office/drawing/2014/main" val="20001"/>
                    </a:ext>
                  </a:extLst>
                </a:gridCol>
              </a:tblGrid>
              <a:tr h="2652000">
                <a:tc>
                  <a:txBody>
                    <a:bodyPr/>
                    <a:lstStyle/>
                    <a:p>
                      <a:pPr marL="0" marR="0" lvl="0" indent="0" algn="l" rtl="0">
                        <a:lnSpc>
                          <a:spcPct val="100000"/>
                        </a:lnSpc>
                        <a:spcBef>
                          <a:spcPts val="0"/>
                        </a:spcBef>
                        <a:spcAft>
                          <a:spcPts val="0"/>
                        </a:spcAft>
                        <a:buClr>
                          <a:schemeClr val="dk1"/>
                        </a:buClr>
                        <a:buSzPts val="2500"/>
                        <a:buFont typeface="Calibri"/>
                        <a:buNone/>
                      </a:pPr>
                      <a:r>
                        <a:rPr lang="en-IE" sz="2500" b="0">
                          <a:solidFill>
                            <a:schemeClr val="dk1"/>
                          </a:solidFill>
                        </a:rPr>
                        <a:t>COURSE CONTENT</a:t>
                      </a:r>
                      <a:endParaRPr sz="2500" b="0">
                        <a:solidFill>
                          <a:schemeClr val="dk1"/>
                        </a:solidFil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400"/>
                        <a:buFont typeface="Calibri"/>
                        <a:buNone/>
                      </a:pPr>
                      <a:r>
                        <a:rPr lang="en-IE" sz="2400" b="0">
                          <a:solidFill>
                            <a:schemeClr val="dk1"/>
                          </a:solidFill>
                        </a:rPr>
                        <a:t>5 topics, each worth 20%.</a:t>
                      </a:r>
                      <a:endParaRPr/>
                    </a:p>
                    <a:p>
                      <a:pPr marL="0" marR="0" lvl="0" indent="0" algn="l" rtl="0">
                        <a:lnSpc>
                          <a:spcPct val="100000"/>
                        </a:lnSpc>
                        <a:spcBef>
                          <a:spcPts val="0"/>
                        </a:spcBef>
                        <a:spcAft>
                          <a:spcPts val="0"/>
                        </a:spcAft>
                        <a:buClr>
                          <a:schemeClr val="dk1"/>
                        </a:buClr>
                        <a:buSzPts val="2400"/>
                        <a:buFont typeface="Calibri"/>
                        <a:buNone/>
                      </a:pPr>
                      <a:r>
                        <a:rPr lang="en-IE" sz="2400" b="0">
                          <a:solidFill>
                            <a:schemeClr val="dk1"/>
                          </a:solidFill>
                        </a:rPr>
                        <a:t>2 Irish history topics &amp; 2 world events topics plus</a:t>
                      </a:r>
                      <a:endParaRPr/>
                    </a:p>
                    <a:p>
                      <a:pPr marL="0" marR="0" lvl="0" indent="0" algn="l" rtl="0">
                        <a:lnSpc>
                          <a:spcPct val="100000"/>
                        </a:lnSpc>
                        <a:spcBef>
                          <a:spcPts val="0"/>
                        </a:spcBef>
                        <a:spcAft>
                          <a:spcPts val="0"/>
                        </a:spcAft>
                        <a:buClr>
                          <a:schemeClr val="dk1"/>
                        </a:buClr>
                        <a:buSzPts val="2400"/>
                        <a:buFont typeface="Calibri"/>
                        <a:buNone/>
                      </a:pPr>
                      <a:r>
                        <a:rPr lang="en-IE" sz="2400" b="0">
                          <a:solidFill>
                            <a:schemeClr val="dk1"/>
                          </a:solidFill>
                        </a:rPr>
                        <a:t>1 Research Study Report. </a:t>
                      </a:r>
                      <a:endParaRPr/>
                    </a:p>
                    <a:p>
                      <a:pPr marL="0" marR="0" lvl="0" indent="0" algn="l" rtl="0">
                        <a:lnSpc>
                          <a:spcPct val="100000"/>
                        </a:lnSpc>
                        <a:spcBef>
                          <a:spcPts val="0"/>
                        </a:spcBef>
                        <a:spcAft>
                          <a:spcPts val="0"/>
                        </a:spcAft>
                        <a:buClr>
                          <a:schemeClr val="dk1"/>
                        </a:buClr>
                        <a:buSzPts val="2400"/>
                        <a:buFont typeface="Calibri"/>
                        <a:buNone/>
                      </a:pPr>
                      <a:r>
                        <a:rPr lang="en-IE" sz="2400" b="0">
                          <a:solidFill>
                            <a:schemeClr val="dk1"/>
                          </a:solidFill>
                        </a:rPr>
                        <a:t>Learn to support arguments with relevant evidence.</a:t>
                      </a:r>
                      <a:endParaRPr/>
                    </a:p>
                    <a:p>
                      <a:pPr marL="0" marR="0" lvl="0" indent="0" algn="l" rtl="0">
                        <a:lnSpc>
                          <a:spcPct val="100000"/>
                        </a:lnSpc>
                        <a:spcBef>
                          <a:spcPts val="0"/>
                        </a:spcBef>
                        <a:spcAft>
                          <a:spcPts val="0"/>
                        </a:spcAft>
                        <a:buClr>
                          <a:schemeClr val="dk1"/>
                        </a:buClr>
                        <a:buSzPts val="2400"/>
                        <a:buFont typeface="Calibri"/>
                        <a:buNone/>
                      </a:pPr>
                      <a:r>
                        <a:rPr lang="en-IE" sz="2400" b="0">
                          <a:solidFill>
                            <a:schemeClr val="dk1"/>
                          </a:solidFill>
                        </a:rPr>
                        <a:t>Learn about people, countries and cultures.</a:t>
                      </a:r>
                      <a:endParaRPr/>
                    </a:p>
                    <a:p>
                      <a:pPr marL="0" marR="0" lvl="0" indent="0" algn="l" rtl="0">
                        <a:lnSpc>
                          <a:spcPct val="100000"/>
                        </a:lnSpc>
                        <a:spcBef>
                          <a:spcPts val="0"/>
                        </a:spcBef>
                        <a:spcAft>
                          <a:spcPts val="0"/>
                        </a:spcAft>
                        <a:buClr>
                          <a:schemeClr val="dk1"/>
                        </a:buClr>
                        <a:buSzPts val="2400"/>
                        <a:buFont typeface="Calibri"/>
                        <a:buNone/>
                      </a:pPr>
                      <a:r>
                        <a:rPr lang="en-IE" sz="2400" b="0">
                          <a:solidFill>
                            <a:schemeClr val="dk1"/>
                          </a:solidFill>
                        </a:rPr>
                        <a:t>Learn how to separate fact from fiction. </a:t>
                      </a:r>
                      <a:endParaRPr/>
                    </a:p>
                    <a:p>
                      <a:pPr marL="0" marR="0" lvl="0" indent="0" algn="l" rtl="0">
                        <a:lnSpc>
                          <a:spcPct val="100000"/>
                        </a:lnSpc>
                        <a:spcBef>
                          <a:spcPts val="0"/>
                        </a:spcBef>
                        <a:spcAft>
                          <a:spcPts val="0"/>
                        </a:spcAft>
                        <a:buClr>
                          <a:schemeClr val="dk1"/>
                        </a:buClr>
                        <a:buSzPts val="2400"/>
                        <a:buFont typeface="Calibri"/>
                        <a:buNone/>
                      </a:pPr>
                      <a:r>
                        <a:rPr lang="en-IE" sz="2400" b="0">
                          <a:solidFill>
                            <a:schemeClr val="dk1"/>
                          </a:solidFill>
                        </a:rPr>
                        <a:t>Insight into your own identity and tradition. </a:t>
                      </a:r>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1253725">
                <a:tc>
                  <a:txBody>
                    <a:bodyPr/>
                    <a:lstStyle/>
                    <a:p>
                      <a:pPr marL="0" marR="0" lvl="0" indent="0" algn="l" rtl="0">
                        <a:lnSpc>
                          <a:spcPct val="100000"/>
                        </a:lnSpc>
                        <a:spcBef>
                          <a:spcPts val="0"/>
                        </a:spcBef>
                        <a:spcAft>
                          <a:spcPts val="0"/>
                        </a:spcAft>
                        <a:buNone/>
                      </a:pPr>
                      <a:r>
                        <a:rPr lang="en-IE" sz="2500" b="0">
                          <a:solidFill>
                            <a:schemeClr val="dk1"/>
                          </a:solidFill>
                        </a:rPr>
                        <a:t>CAREER </a:t>
                      </a:r>
                      <a:endParaRPr/>
                    </a:p>
                    <a:p>
                      <a:pPr marL="0" marR="0" lvl="0" indent="0" algn="l" rtl="0">
                        <a:lnSpc>
                          <a:spcPct val="100000"/>
                        </a:lnSpc>
                        <a:spcBef>
                          <a:spcPts val="0"/>
                        </a:spcBef>
                        <a:spcAft>
                          <a:spcPts val="0"/>
                        </a:spcAft>
                        <a:buNone/>
                      </a:pPr>
                      <a:r>
                        <a:rPr lang="en-IE" sz="2500" b="0">
                          <a:solidFill>
                            <a:schemeClr val="dk1"/>
                          </a:solidFill>
                        </a:rPr>
                        <a:t>POSSIBILITIES</a:t>
                      </a:r>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400"/>
                        <a:buFont typeface="Calibri"/>
                        <a:buNone/>
                      </a:pPr>
                      <a:r>
                        <a:rPr lang="en-IE" sz="2400" b="0">
                          <a:solidFill>
                            <a:schemeClr val="dk1"/>
                          </a:solidFill>
                        </a:rPr>
                        <a:t>Arts, journalism, web-based research, museums, tourism, local and national government, broadcasting companies, banking, teaching.</a:t>
                      </a:r>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1920400">
                <a:tc>
                  <a:txBody>
                    <a:bodyPr/>
                    <a:lstStyle/>
                    <a:p>
                      <a:pPr marL="0" marR="0" lvl="0" indent="0" algn="l" rtl="0">
                        <a:lnSpc>
                          <a:spcPct val="100000"/>
                        </a:lnSpc>
                        <a:spcBef>
                          <a:spcPts val="0"/>
                        </a:spcBef>
                        <a:spcAft>
                          <a:spcPts val="0"/>
                        </a:spcAft>
                        <a:buClr>
                          <a:schemeClr val="dk1"/>
                        </a:buClr>
                        <a:buSzPts val="2500"/>
                        <a:buFont typeface="Calibri"/>
                        <a:buNone/>
                      </a:pPr>
                      <a:r>
                        <a:rPr lang="en-IE" sz="2500" b="0">
                          <a:solidFill>
                            <a:schemeClr val="dk1"/>
                          </a:solidFill>
                          <a:latin typeface="Calibri"/>
                          <a:ea typeface="Calibri"/>
                          <a:cs typeface="Calibri"/>
                          <a:sym typeface="Calibri"/>
                        </a:rPr>
                        <a:t>USEFUL INFORMATION</a:t>
                      </a:r>
                      <a:endParaRPr sz="2500" b="0">
                        <a:solidFill>
                          <a:schemeClr val="dk1"/>
                        </a:solidFill>
                        <a:latin typeface="Calibri"/>
                        <a:ea typeface="Calibri"/>
                        <a:cs typeface="Calibri"/>
                        <a:sym typeface="Calibri"/>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400"/>
                        <a:buFont typeface="Calibri"/>
                        <a:buNone/>
                      </a:pPr>
                      <a:r>
                        <a:rPr lang="en-IE" sz="2400" b="0">
                          <a:solidFill>
                            <a:schemeClr val="dk1"/>
                          </a:solidFill>
                        </a:rPr>
                        <a:t>Studying History sharpens communication, writing &amp; research skills. </a:t>
                      </a:r>
                      <a:endParaRPr/>
                    </a:p>
                    <a:p>
                      <a:pPr marL="0" marR="0" lvl="0" indent="0" algn="l" rtl="0">
                        <a:lnSpc>
                          <a:spcPct val="100000"/>
                        </a:lnSpc>
                        <a:spcBef>
                          <a:spcPts val="0"/>
                        </a:spcBef>
                        <a:spcAft>
                          <a:spcPts val="0"/>
                        </a:spcAft>
                        <a:buClr>
                          <a:schemeClr val="dk1"/>
                        </a:buClr>
                        <a:buSzPts val="2400"/>
                        <a:buFont typeface="Calibri"/>
                        <a:buNone/>
                      </a:pPr>
                      <a:r>
                        <a:rPr lang="en-IE" sz="2400" b="0">
                          <a:solidFill>
                            <a:schemeClr val="dk1"/>
                          </a:solidFill>
                        </a:rPr>
                        <a:t>History develops an ability to think independently. History gives you a better understanding of the world we live in. </a:t>
                      </a:r>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pic>
        <p:nvPicPr>
          <p:cNvPr id="603" name="Google Shape;603;p76" descr="https://upload.wikimedia.org/wikipedia/commons/c/cf/Irish_soldiers_during_the_Civil_War.jpg"/>
          <p:cNvPicPr preferRelativeResize="0"/>
          <p:nvPr/>
        </p:nvPicPr>
        <p:blipFill rotWithShape="1">
          <a:blip r:embed="rId4">
            <a:alphaModFix/>
          </a:blip>
          <a:srcRect/>
          <a:stretch/>
        </p:blipFill>
        <p:spPr>
          <a:xfrm>
            <a:off x="6660233" y="152004"/>
            <a:ext cx="1730102" cy="969203"/>
          </a:xfrm>
          <a:prstGeom prst="rect">
            <a:avLst/>
          </a:prstGeom>
          <a:noFill/>
          <a:ln w="9525" cap="flat" cmpd="sng">
            <a:solidFill>
              <a:srgbClr val="1D1B10"/>
            </a:solidFill>
            <a:prstDash val="solid"/>
            <a:round/>
            <a:headEnd type="none" w="sm" len="sm"/>
            <a:tailEnd type="none" w="sm" len="sm"/>
          </a:ln>
        </p:spPr>
      </p:pic>
      <p:pic>
        <p:nvPicPr>
          <p:cNvPr id="604" name="Google Shape;604;p76"/>
          <p:cNvPicPr preferRelativeResize="0"/>
          <p:nvPr/>
        </p:nvPicPr>
        <p:blipFill rotWithShape="1">
          <a:blip r:embed="rId5">
            <a:alphaModFix/>
          </a:blip>
          <a:srcRect l="8264" t="6771" r="13775" b="10373"/>
          <a:stretch/>
        </p:blipFill>
        <p:spPr>
          <a:xfrm>
            <a:off x="14908" y="16619"/>
            <a:ext cx="1432059" cy="350656"/>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617"/>
        <p:cNvGrpSpPr/>
        <p:nvPr/>
      </p:nvGrpSpPr>
      <p:grpSpPr>
        <a:xfrm>
          <a:off x="0" y="0"/>
          <a:ext cx="0" cy="0"/>
          <a:chOff x="0" y="0"/>
          <a:chExt cx="0" cy="0"/>
        </a:xfrm>
      </p:grpSpPr>
      <p:pic>
        <p:nvPicPr>
          <p:cNvPr id="618" name="Google Shape;618;p78" descr="https://upload.wikimedia.org/wikipedia/commons/5/54/Macro_Biro_writing.jpg"/>
          <p:cNvPicPr preferRelativeResize="0"/>
          <p:nvPr/>
        </p:nvPicPr>
        <p:blipFill rotWithShape="1">
          <a:blip r:embed="rId3">
            <a:alphaModFix/>
          </a:blip>
          <a:srcRect/>
          <a:stretch/>
        </p:blipFill>
        <p:spPr>
          <a:xfrm>
            <a:off x="0" y="0"/>
            <a:ext cx="9157624" cy="4316625"/>
          </a:xfrm>
          <a:prstGeom prst="rect">
            <a:avLst/>
          </a:prstGeom>
          <a:noFill/>
          <a:ln w="9525" cap="flat" cmpd="sng">
            <a:solidFill>
              <a:srgbClr val="0F4BC4"/>
            </a:solidFill>
            <a:prstDash val="solid"/>
            <a:round/>
            <a:headEnd type="none" w="sm" len="sm"/>
            <a:tailEnd type="none" w="sm" len="sm"/>
          </a:ln>
        </p:spPr>
      </p:pic>
      <p:sp>
        <p:nvSpPr>
          <p:cNvPr id="619" name="Google Shape;619;p78"/>
          <p:cNvSpPr txBox="1">
            <a:spLocks noGrp="1"/>
          </p:cNvSpPr>
          <p:nvPr>
            <p:ph type="body" idx="1"/>
          </p:nvPr>
        </p:nvSpPr>
        <p:spPr>
          <a:xfrm>
            <a:off x="-34255" y="4330700"/>
            <a:ext cx="9157618" cy="2527300"/>
          </a:xfrm>
          <a:prstGeom prst="rect">
            <a:avLst/>
          </a:prstGeom>
          <a:solidFill>
            <a:srgbClr val="4063B5"/>
          </a:solidFill>
          <a:ln w="9525" cap="flat" cmpd="sng">
            <a:solidFill>
              <a:srgbClr val="0F4BC4"/>
            </a:solidFill>
            <a:prstDash val="solid"/>
            <a:round/>
            <a:headEnd type="none" w="sm" len="sm"/>
            <a:tailEnd type="none" w="sm" len="sm"/>
          </a:ln>
        </p:spPr>
        <p:txBody>
          <a:bodyPr spcFirstLastPara="1" wrap="square" lIns="91425" tIns="45700" rIns="91425" bIns="45700" anchor="t" anchorCtr="0">
            <a:noAutofit/>
          </a:bodyPr>
          <a:lstStyle/>
          <a:p>
            <a:pPr marL="714375" marR="0" lvl="0" indent="-358775" algn="l" rtl="0">
              <a:spcBef>
                <a:spcPts val="0"/>
              </a:spcBef>
              <a:spcAft>
                <a:spcPts val="0"/>
              </a:spcAft>
              <a:buClr>
                <a:schemeClr val="lt1"/>
              </a:buClr>
              <a:buSzPts val="3600"/>
              <a:buFont typeface="Arial"/>
              <a:buChar char="•"/>
            </a:pPr>
            <a:r>
              <a:rPr lang="en-IE" sz="3600" b="1" i="0" u="none" strike="noStrike" cap="none" dirty="0">
                <a:solidFill>
                  <a:schemeClr val="lt1"/>
                </a:solidFill>
                <a:latin typeface="Calibri"/>
                <a:ea typeface="Calibri"/>
                <a:cs typeface="Calibri"/>
                <a:sym typeface="Calibri"/>
              </a:rPr>
              <a:t>List, in order of preference, your desired Leaving Cert subjects for next year </a:t>
            </a:r>
            <a:r>
              <a:rPr lang="en-IE" sz="3600" b="1" i="1" u="none" strike="noStrike" cap="none" dirty="0">
                <a:solidFill>
                  <a:schemeClr val="lt1"/>
                </a:solidFill>
                <a:latin typeface="Calibri"/>
                <a:ea typeface="Calibri"/>
                <a:cs typeface="Calibri"/>
                <a:sym typeface="Calibri"/>
              </a:rPr>
              <a:t>(excluding Maths, English, Irish). </a:t>
            </a:r>
            <a:r>
              <a:rPr lang="en-IE" sz="3600" b="1" i="0" u="none" strike="noStrike" cap="none" dirty="0">
                <a:solidFill>
                  <a:schemeClr val="lt1"/>
                </a:solidFill>
                <a:latin typeface="Calibri"/>
                <a:ea typeface="Calibri"/>
                <a:cs typeface="Calibri"/>
                <a:sym typeface="Calibri"/>
              </a:rPr>
              <a:t> </a:t>
            </a:r>
            <a:endParaRPr dirty="0"/>
          </a:p>
        </p:txBody>
      </p:sp>
      <p:sp>
        <p:nvSpPr>
          <p:cNvPr id="620" name="Google Shape;620;p78"/>
          <p:cNvSpPr txBox="1"/>
          <p:nvPr/>
        </p:nvSpPr>
        <p:spPr>
          <a:xfrm>
            <a:off x="4932040" y="476672"/>
            <a:ext cx="3722763" cy="779463"/>
          </a:xfrm>
          <a:prstGeom prst="rect">
            <a:avLst/>
          </a:prstGeom>
          <a:solidFill>
            <a:srgbClr val="4063B5"/>
          </a:solidFill>
          <a:ln w="9525" cap="flat" cmpd="sng">
            <a:solidFill>
              <a:srgbClr val="F2F2F2"/>
            </a:solidFill>
            <a:prstDash val="solid"/>
            <a:round/>
            <a:headEnd type="none" w="sm" len="sm"/>
            <a:tailEnd type="none" w="sm" len="sm"/>
          </a:ln>
        </p:spPr>
        <p:txBody>
          <a:bodyPr spcFirstLastPara="1" wrap="square" lIns="91425" tIns="45700" rIns="91425" bIns="45700" anchor="ctr" anchorCtr="1">
            <a:noAutofit/>
          </a:bodyPr>
          <a:lstStyle/>
          <a:p>
            <a:pPr marL="0" marR="0" lvl="0" indent="0" algn="ctr" rtl="0">
              <a:lnSpc>
                <a:spcPct val="90000"/>
              </a:lnSpc>
              <a:spcBef>
                <a:spcPts val="0"/>
              </a:spcBef>
              <a:spcAft>
                <a:spcPts val="0"/>
              </a:spcAft>
              <a:buClr>
                <a:schemeClr val="lt1"/>
              </a:buClr>
              <a:buSzPts val="4400"/>
              <a:buFont typeface="Calibri"/>
              <a:buNone/>
            </a:pPr>
            <a:r>
              <a:rPr lang="en-IE" sz="4400" b="0" i="0" u="none" strike="noStrike" cap="none">
                <a:solidFill>
                  <a:schemeClr val="lt1"/>
                </a:solidFill>
                <a:latin typeface="Calibri"/>
                <a:ea typeface="Calibri"/>
                <a:cs typeface="Calibri"/>
                <a:sym typeface="Calibri"/>
              </a:rPr>
              <a:t>Subject Choice</a:t>
            </a:r>
            <a:endParaRPr/>
          </a:p>
        </p:txBody>
      </p:sp>
      <p:pic>
        <p:nvPicPr>
          <p:cNvPr id="621" name="Google Shape;621;p78"/>
          <p:cNvPicPr preferRelativeResize="0"/>
          <p:nvPr/>
        </p:nvPicPr>
        <p:blipFill rotWithShape="1">
          <a:blip r:embed="rId4">
            <a:alphaModFix/>
          </a:blip>
          <a:srcRect l="8264" t="6771" r="13775" b="10373"/>
          <a:stretch/>
        </p:blipFill>
        <p:spPr>
          <a:xfrm>
            <a:off x="14908" y="16619"/>
            <a:ext cx="1432059" cy="350656"/>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625"/>
        <p:cNvGrpSpPr/>
        <p:nvPr/>
      </p:nvGrpSpPr>
      <p:grpSpPr>
        <a:xfrm>
          <a:off x="0" y="0"/>
          <a:ext cx="0" cy="0"/>
          <a:chOff x="0" y="0"/>
          <a:chExt cx="0" cy="0"/>
        </a:xfrm>
      </p:grpSpPr>
      <p:pic>
        <p:nvPicPr>
          <p:cNvPr id="626" name="Google Shape;626;p79" descr="http://www.public-domain-image.com/free-images/fauna-animals/birds/owl-birds-pictures/great-horned-owl/great-horned-owl-eyes-close-up-bubo-virginianus.jpg"/>
          <p:cNvPicPr preferRelativeResize="0"/>
          <p:nvPr/>
        </p:nvPicPr>
        <p:blipFill rotWithShape="1">
          <a:blip r:embed="rId3">
            <a:alphaModFix/>
          </a:blip>
          <a:srcRect t="23097"/>
          <a:stretch/>
        </p:blipFill>
        <p:spPr>
          <a:xfrm>
            <a:off x="0" y="0"/>
            <a:ext cx="9144000" cy="6858000"/>
          </a:xfrm>
          <a:prstGeom prst="rect">
            <a:avLst/>
          </a:prstGeom>
          <a:noFill/>
          <a:ln>
            <a:noFill/>
          </a:ln>
        </p:spPr>
      </p:pic>
      <p:sp>
        <p:nvSpPr>
          <p:cNvPr id="627" name="Google Shape;627;p79"/>
          <p:cNvSpPr txBox="1">
            <a:spLocks noGrp="1"/>
          </p:cNvSpPr>
          <p:nvPr>
            <p:ph type="body" idx="1"/>
          </p:nvPr>
        </p:nvSpPr>
        <p:spPr>
          <a:xfrm>
            <a:off x="528636" y="4509120"/>
            <a:ext cx="8086725" cy="2198389"/>
          </a:xfrm>
          <a:prstGeom prst="rect">
            <a:avLst/>
          </a:prstGeom>
          <a:solidFill>
            <a:srgbClr val="DA6D0F"/>
          </a:solid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Clr>
                <a:schemeClr val="lt1"/>
              </a:buClr>
              <a:buSzPts val="3400"/>
              <a:buFont typeface="Arial"/>
              <a:buNone/>
            </a:pPr>
            <a:r>
              <a:rPr lang="en-IE" sz="3400" b="1" i="1" u="none" strike="noStrike" cap="none" dirty="0">
                <a:solidFill>
                  <a:schemeClr val="lt1"/>
                </a:solidFill>
                <a:latin typeface="Calibri"/>
                <a:ea typeface="Calibri"/>
                <a:cs typeface="Calibri"/>
                <a:sym typeface="Calibri"/>
              </a:rPr>
              <a:t>This information is correct in Jan 2023 but is subject to change - check with the course provider or your Guidance Counsellor</a:t>
            </a:r>
            <a:endParaRPr sz="3400" b="1" i="0" u="none" strike="noStrike" cap="none" dirty="0">
              <a:solidFill>
                <a:schemeClr val="lt1"/>
              </a:solidFill>
              <a:latin typeface="Calibri"/>
              <a:ea typeface="Calibri"/>
              <a:cs typeface="Calibri"/>
              <a:sym typeface="Calibri"/>
            </a:endParaRPr>
          </a:p>
        </p:txBody>
      </p:sp>
      <p:pic>
        <p:nvPicPr>
          <p:cNvPr id="628" name="Google Shape;628;p79"/>
          <p:cNvPicPr preferRelativeResize="0"/>
          <p:nvPr/>
        </p:nvPicPr>
        <p:blipFill rotWithShape="1">
          <a:blip r:embed="rId4">
            <a:alphaModFix/>
          </a:blip>
          <a:srcRect l="8264" t="6771" r="13775" b="10373"/>
          <a:stretch/>
        </p:blipFill>
        <p:spPr>
          <a:xfrm>
            <a:off x="0" y="-35384"/>
            <a:ext cx="1324150" cy="350656"/>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1F1DC-CBD6-401B-930A-C7E7E69EBD8A}"/>
              </a:ext>
            </a:extLst>
          </p:cNvPr>
          <p:cNvSpPr>
            <a:spLocks noGrp="1"/>
          </p:cNvSpPr>
          <p:nvPr>
            <p:ph type="title"/>
          </p:nvPr>
        </p:nvSpPr>
        <p:spPr>
          <a:xfrm>
            <a:off x="732345" y="204870"/>
            <a:ext cx="7886700" cy="1325563"/>
          </a:xfrm>
          <a:solidFill>
            <a:schemeClr val="accent1"/>
          </a:solidFill>
        </p:spPr>
        <p:txBody>
          <a:bodyPr/>
          <a:lstStyle/>
          <a:p>
            <a:r>
              <a:rPr lang="en-IE" dirty="0"/>
              <a:t>Questions????</a:t>
            </a:r>
          </a:p>
        </p:txBody>
      </p:sp>
      <p:sp>
        <p:nvSpPr>
          <p:cNvPr id="3" name="Text Placeholder 2">
            <a:extLst>
              <a:ext uri="{FF2B5EF4-FFF2-40B4-BE49-F238E27FC236}">
                <a16:creationId xmlns:a16="http://schemas.microsoft.com/office/drawing/2014/main" id="{5E3AAD0E-4284-4389-9C4B-536E2A0E39C9}"/>
              </a:ext>
            </a:extLst>
          </p:cNvPr>
          <p:cNvSpPr>
            <a:spLocks noGrp="1"/>
          </p:cNvSpPr>
          <p:nvPr>
            <p:ph type="body" idx="1"/>
          </p:nvPr>
        </p:nvSpPr>
        <p:spPr>
          <a:solidFill>
            <a:srgbClr val="00B0F0"/>
          </a:solidFill>
        </p:spPr>
        <p:txBody>
          <a:bodyPr/>
          <a:lstStyle/>
          <a:p>
            <a:endParaRPr lang="en-IE" dirty="0"/>
          </a:p>
          <a:p>
            <a:r>
              <a:rPr lang="en-IE" sz="2800" dirty="0"/>
              <a:t>Please address any queries you may have to:</a:t>
            </a:r>
          </a:p>
          <a:p>
            <a:endParaRPr lang="en-IE" dirty="0"/>
          </a:p>
          <a:p>
            <a:r>
              <a:rPr lang="en-IE" sz="2800" dirty="0">
                <a:hlinkClick r:id="rId2"/>
              </a:rPr>
              <a:t>ffarrell@portmarnockcommunityschool.ie</a:t>
            </a:r>
            <a:endParaRPr lang="en-IE" sz="2800" dirty="0"/>
          </a:p>
          <a:p>
            <a:r>
              <a:rPr lang="en-IE" dirty="0"/>
              <a:t>and/or </a:t>
            </a:r>
          </a:p>
          <a:p>
            <a:r>
              <a:rPr lang="en-IE" sz="2800" dirty="0">
                <a:solidFill>
                  <a:srgbClr val="0070C0"/>
                </a:solidFill>
                <a:hlinkClick r:id="rId3"/>
              </a:rPr>
              <a:t>bcoggins@portmarnockcommunityschool.ie</a:t>
            </a:r>
            <a:endParaRPr lang="en-IE" sz="2800" dirty="0">
              <a:solidFill>
                <a:srgbClr val="0070C0"/>
              </a:solidFill>
            </a:endParaRPr>
          </a:p>
          <a:p>
            <a:r>
              <a:rPr lang="en-IE" sz="2800" dirty="0">
                <a:solidFill>
                  <a:srgbClr val="0070C0"/>
                </a:solidFill>
              </a:rPr>
              <a:t>Or call the Office on 01-8038056.</a:t>
            </a:r>
          </a:p>
          <a:p>
            <a:endParaRPr lang="en-IE" sz="2800" dirty="0">
              <a:solidFill>
                <a:srgbClr val="0070C0"/>
              </a:solidFill>
            </a:endParaRPr>
          </a:p>
          <a:p>
            <a:endParaRPr lang="en-IE" dirty="0">
              <a:solidFill>
                <a:schemeClr val="accent1"/>
              </a:solidFill>
            </a:endParaRPr>
          </a:p>
        </p:txBody>
      </p:sp>
    </p:spTree>
    <p:extLst>
      <p:ext uri="{BB962C8B-B14F-4D97-AF65-F5344CB8AC3E}">
        <p14:creationId xmlns:p14="http://schemas.microsoft.com/office/powerpoint/2010/main" val="314657457"/>
      </p:ext>
    </p:extLst>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578</TotalTime>
  <Words>3683</Words>
  <Application>Microsoft Office PowerPoint</Application>
  <PresentationFormat>On-screen Show (4:3)</PresentationFormat>
  <Paragraphs>487</Paragraphs>
  <Slides>57</Slides>
  <Notes>49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57</vt:i4>
      </vt:variant>
    </vt:vector>
  </HeadingPairs>
  <TitlesOfParts>
    <vt:vector size="61" baseType="lpstr">
      <vt:lpstr>Source Sans Pro</vt:lpstr>
      <vt:lpstr>Calibri</vt:lpstr>
      <vt:lpstr>Arial</vt:lpstr>
      <vt:lpstr>Office Theme</vt:lpstr>
      <vt:lpstr>PowerPoint Presentation</vt:lpstr>
      <vt:lpstr>Leaving Cert Subject Choice </vt:lpstr>
      <vt:lpstr>Consider the following factors when choosing your subjects:</vt:lpstr>
      <vt:lpstr>Do you enjoy the subject?    </vt:lpstr>
      <vt:lpstr>Are you interested? </vt:lpstr>
      <vt:lpstr>Does it come easy to you?</vt:lpstr>
      <vt:lpstr>Things not to do when choosing subjects…</vt:lpstr>
      <vt:lpstr>Thinking you can mess in that teacher’s class.</vt:lpstr>
      <vt:lpstr>All my friends are choosing that subject…</vt:lpstr>
      <vt:lpstr>You like the teacher…</vt:lpstr>
      <vt:lpstr>PowerPoint Presentation</vt:lpstr>
      <vt:lpstr>Aptitudes</vt:lpstr>
      <vt:lpstr>Your Favourite Subjects</vt:lpstr>
      <vt:lpstr>Career &amp; Further Education</vt:lpstr>
      <vt:lpstr>Options area</vt:lpstr>
      <vt:lpstr>Choosing your options</vt:lpstr>
      <vt:lpstr>THE SCIENCES</vt:lpstr>
      <vt:lpstr>PowerPoint Presentation</vt:lpstr>
      <vt:lpstr>PowerPoint Presentation</vt:lpstr>
      <vt:lpstr>PowerPoint Presentation</vt:lpstr>
      <vt:lpstr>Physical Education – New subject</vt:lpstr>
      <vt:lpstr>LCPE – Assessment Criteria</vt:lpstr>
      <vt:lpstr>Physical Activity Project (PAP) – 20%</vt:lpstr>
      <vt:lpstr>Performance Assessment – 30% </vt:lpstr>
      <vt:lpstr>Compulsory Subjects </vt:lpstr>
      <vt:lpstr>Third Language: </vt:lpstr>
      <vt:lpstr>Third Language: </vt:lpstr>
      <vt:lpstr>PowerPoint Presentation</vt:lpstr>
      <vt:lpstr>PowerPoint Presentation</vt:lpstr>
      <vt:lpstr>PowerPoint Presentation</vt:lpstr>
      <vt:lpstr>Traditional  Leaving Cert Subjects </vt:lpstr>
      <vt:lpstr>Modern Languages Group</vt:lpstr>
      <vt:lpstr>FRENCH </vt:lpstr>
      <vt:lpstr>GERMAN</vt:lpstr>
      <vt:lpstr>SPANISH </vt:lpstr>
      <vt:lpstr>The Sciences</vt:lpstr>
      <vt:lpstr>BIOLOGY: </vt:lpstr>
      <vt:lpstr>CHEMISTRY: </vt:lpstr>
      <vt:lpstr>PHYSICS: </vt:lpstr>
      <vt:lpstr> HOME ECONOMICS (SOCIAL &amp; SCIENTIFIC): </vt:lpstr>
      <vt:lpstr> APPLIED MATHS: </vt:lpstr>
      <vt:lpstr>Applied Maths continued</vt:lpstr>
      <vt:lpstr>Bonus Points for Higher Level Mathematics… </vt:lpstr>
      <vt:lpstr>BUSINESS: </vt:lpstr>
      <vt:lpstr>ACCOUNTING:</vt:lpstr>
      <vt:lpstr>ECONOMICS</vt:lpstr>
      <vt:lpstr>ART, CRAFT &amp; DESIGN: </vt:lpstr>
      <vt:lpstr>MUSIC: </vt:lpstr>
      <vt:lpstr>CONSTRUCTION STUDIES: </vt:lpstr>
      <vt:lpstr>PowerPoint Presentation</vt:lpstr>
      <vt:lpstr>ENGINEERING: </vt:lpstr>
      <vt:lpstr>GEOGRAPHY: </vt:lpstr>
      <vt:lpstr>Humanities Group</vt:lpstr>
      <vt:lpstr>HISTORY: </vt:lpstr>
      <vt:lpstr>PowerPoint Presentation</vt:lpstr>
      <vt:lpstr>PowerPoint Presentation</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Frank Farrell</dc:creator>
  <cp:lastModifiedBy>Alannah Farrell (Castleknock CC Student)</cp:lastModifiedBy>
  <cp:revision>83</cp:revision>
  <cp:lastPrinted>2019-01-07T14:40:53Z</cp:lastPrinted>
  <dcterms:modified xsi:type="dcterms:W3CDTF">2023-12-13T11:15:50Z</dcterms:modified>
</cp:coreProperties>
</file>