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Lst>
  <p:notesMasterIdLst>
    <p:notesMasterId r:id="rId4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12192000" cy="6858000"/>
  <p:notesSz cx="6669088" cy="9926638"/>
  <p:embeddedFontLst>
    <p:embeddedFont>
      <p:font typeface="Calibri" panose="020F0502020204030204" pitchFamily="34" charset="0"/>
      <p:regular r:id="rId43"/>
      <p:bold r:id="rId44"/>
      <p:italic r:id="rId45"/>
      <p:boldItalic r:id="rId46"/>
    </p:embeddedFont>
    <p:embeddedFont>
      <p:font typeface="Century Gothic" panose="020B0502020202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h7Ab57n1ldm152Ue4T41y5ypwo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6.xml"/><Relationship Id="rId51" Type="http://customschemas.google.com/relationships/presentationmetadata" Target="meta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9938" cy="49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777607" y="0"/>
            <a:ext cx="2889938" cy="49805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4"/>
            <a:ext cx="2889938" cy="49805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777607" y="9428584"/>
            <a:ext cx="2889938" cy="49805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1: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2: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4" name="Google Shape;504;p2: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3: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0" name="Google Shape;510;p3: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4: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p4: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170a6f100f3_0_0: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g170a6f100f3_0_0:notes"/>
          <p:cNvSpPr txBox="1">
            <a:spLocks noGrp="1"/>
          </p:cNvSpPr>
          <p:nvPr>
            <p:ph type="body" idx="1"/>
          </p:nvPr>
        </p:nvSpPr>
        <p:spPr>
          <a:xfrm>
            <a:off x="666909" y="4777194"/>
            <a:ext cx="53352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3" name="Google Shape;523;g170a6f100f3_0_0:notes"/>
          <p:cNvSpPr txBox="1">
            <a:spLocks noGrp="1"/>
          </p:cNvSpPr>
          <p:nvPr>
            <p:ph type="sldNum" idx="12"/>
          </p:nvPr>
        </p:nvSpPr>
        <p:spPr>
          <a:xfrm>
            <a:off x="3777607" y="9428584"/>
            <a:ext cx="28899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6f682bc9aa_0_0: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g16f682bc9aa_0_0:notes"/>
          <p:cNvSpPr txBox="1">
            <a:spLocks noGrp="1"/>
          </p:cNvSpPr>
          <p:nvPr>
            <p:ph type="body" idx="1"/>
          </p:nvPr>
        </p:nvSpPr>
        <p:spPr>
          <a:xfrm>
            <a:off x="666909" y="4777194"/>
            <a:ext cx="53352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0" name="Google Shape;530;g16f682bc9aa_0_0:notes"/>
          <p:cNvSpPr txBox="1">
            <a:spLocks noGrp="1"/>
          </p:cNvSpPr>
          <p:nvPr>
            <p:ph type="sldNum" idx="12"/>
          </p:nvPr>
        </p:nvSpPr>
        <p:spPr>
          <a:xfrm>
            <a:off x="3777607" y="9428584"/>
            <a:ext cx="28899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16f682bc9aa_0_13: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g16f682bc9aa_0_13:notes"/>
          <p:cNvSpPr txBox="1">
            <a:spLocks noGrp="1"/>
          </p:cNvSpPr>
          <p:nvPr>
            <p:ph type="body" idx="1"/>
          </p:nvPr>
        </p:nvSpPr>
        <p:spPr>
          <a:xfrm>
            <a:off x="666909" y="4777194"/>
            <a:ext cx="53352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g16f682bc9aa_0_13:notes"/>
          <p:cNvSpPr txBox="1">
            <a:spLocks noGrp="1"/>
          </p:cNvSpPr>
          <p:nvPr>
            <p:ph type="sldNum" idx="12"/>
          </p:nvPr>
        </p:nvSpPr>
        <p:spPr>
          <a:xfrm>
            <a:off x="3777607" y="9428584"/>
            <a:ext cx="28899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16f682bc9aa_0_7: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g16f682bc9aa_0_7:notes"/>
          <p:cNvSpPr txBox="1">
            <a:spLocks noGrp="1"/>
          </p:cNvSpPr>
          <p:nvPr>
            <p:ph type="body" idx="1"/>
          </p:nvPr>
        </p:nvSpPr>
        <p:spPr>
          <a:xfrm>
            <a:off x="666909" y="4777194"/>
            <a:ext cx="53352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5" name="Google Shape;545;g16f682bc9aa_0_7:notes"/>
          <p:cNvSpPr txBox="1">
            <a:spLocks noGrp="1"/>
          </p:cNvSpPr>
          <p:nvPr>
            <p:ph type="sldNum" idx="12"/>
          </p:nvPr>
        </p:nvSpPr>
        <p:spPr>
          <a:xfrm>
            <a:off x="3777607" y="9428584"/>
            <a:ext cx="28899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I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5: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2" name="Google Shape;552;p5: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8" name="Google Shape;558;p6: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7: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4" name="Google Shape;564;p7: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8: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p8: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9: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7" name="Google Shape;577;p9: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10: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10: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11: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8" name="Google Shape;588;p11: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12: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12: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3: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13: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14: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14: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15: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3" name="Google Shape;613;p15: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16: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2" name="Google Shape;622;p16: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19: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19: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20: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4" name="Google Shape;634;p20: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1: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0" name="Google Shape;640;p21: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22: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5" name="Google Shape;645;p22: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23: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p23: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1" name="Google Shape;651;p23:notes"/>
          <p:cNvSpPr txBox="1">
            <a:spLocks noGrp="1"/>
          </p:cNvSpPr>
          <p:nvPr>
            <p:ph type="sldNum" idx="12"/>
          </p:nvPr>
        </p:nvSpPr>
        <p:spPr>
          <a:xfrm>
            <a:off x="3777607" y="9428584"/>
            <a:ext cx="2889938"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E"/>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26: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p26: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25:notes"/>
          <p:cNvSpPr txBox="1">
            <a:spLocks noGrp="1"/>
          </p:cNvSpPr>
          <p:nvPr>
            <p:ph type="body" idx="1"/>
          </p:nvPr>
        </p:nvSpPr>
        <p:spPr>
          <a:xfrm>
            <a:off x="666909" y="4777194"/>
            <a:ext cx="533527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8" name="Google Shape;668;p25: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6fe452ec96_3_247: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g16fe452ec96_3_247: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16fe452ec96_3_253: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0" name="Google Shape;680;g16fe452ec96_3_253: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16fe452ec96_3_258: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g16fe452ec96_3_258: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6fe452ec96_3_264: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g16fe452ec96_3_264: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6fe452ec96_3_270: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6fe452ec96_3_270: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16fe452ec96_3_275: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5" name="Google Shape;705;g16fe452ec96_3_275: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16fe452ec96_3_285: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1" name="Google Shape;711;g16fe452ec96_3_285: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16fe452ec96_3_295: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7" name="Google Shape;717;g16fe452ec96_3_295: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16fe452ec96_3_305: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3" name="Google Shape;723;g16fe452ec96_3_305: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6fe452ec96_3_310: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6fe452ec96_3_310: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16fe452ec96_3_316: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g16fe452ec96_3_316: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16fe452ec96_3_321:notes"/>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4" name="Google Shape;744;g16fe452ec96_3_321:notes"/>
          <p:cNvSpPr txBox="1">
            <a:spLocks noGrp="1"/>
          </p:cNvSpPr>
          <p:nvPr>
            <p:ph type="body" idx="1"/>
          </p:nvPr>
        </p:nvSpPr>
        <p:spPr>
          <a:xfrm>
            <a:off x="666908" y="4715147"/>
            <a:ext cx="5335260" cy="44669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31"/>
          <p:cNvGrpSpPr/>
          <p:nvPr/>
        </p:nvGrpSpPr>
        <p:grpSpPr>
          <a:xfrm>
            <a:off x="0" y="0"/>
            <a:ext cx="12192000" cy="6858000"/>
            <a:chOff x="0" y="0"/>
            <a:chExt cx="12192000" cy="6858000"/>
          </a:xfrm>
        </p:grpSpPr>
        <p:sp>
          <p:nvSpPr>
            <p:cNvPr id="28" name="Google Shape;28;p31"/>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1"/>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0" name="Google Shape;30;p31"/>
          <p:cNvSpPr txBox="1">
            <a:spLocks noGrp="1"/>
          </p:cNvSpPr>
          <p:nvPr>
            <p:ph type="ctrTitle"/>
          </p:nvPr>
        </p:nvSpPr>
        <p:spPr>
          <a:xfrm>
            <a:off x="1154955" y="2099733"/>
            <a:ext cx="8825658" cy="267764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1"/>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32" name="Google Shape;32;p31"/>
          <p:cNvSpPr txBox="1">
            <a:spLocks noGrp="1"/>
          </p:cNvSpPr>
          <p:nvPr>
            <p:ph type="dt" idx="10"/>
          </p:nvPr>
        </p:nvSpPr>
        <p:spPr>
          <a:xfrm rot="5400000">
            <a:off x="10158984" y="1792224"/>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1"/>
          <p:cNvSpPr txBox="1">
            <a:spLocks noGrp="1"/>
          </p:cNvSpPr>
          <p:nvPr>
            <p:ph type="ftr" idx="11"/>
          </p:nvPr>
        </p:nvSpPr>
        <p:spPr>
          <a:xfrm rot="5400000">
            <a:off x="8951976" y="3227832"/>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1"/>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3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32"/>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2"/>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2"/>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
        <p:cNvGrpSpPr/>
        <p:nvPr/>
      </p:nvGrpSpPr>
      <p:grpSpPr>
        <a:xfrm>
          <a:off x="0" y="0"/>
          <a:ext cx="0" cy="0"/>
          <a:chOff x="0" y="0"/>
          <a:chExt cx="0" cy="0"/>
        </a:xfrm>
      </p:grpSpPr>
      <p:sp>
        <p:nvSpPr>
          <p:cNvPr id="42" name="Google Shape;42;p33"/>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3"/>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44" name="Google Shape;44;p33"/>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3"/>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7"/>
        <p:cNvGrpSpPr/>
        <p:nvPr/>
      </p:nvGrpSpPr>
      <p:grpSpPr>
        <a:xfrm>
          <a:off x="0" y="0"/>
          <a:ext cx="0" cy="0"/>
          <a:chOff x="0" y="0"/>
          <a:chExt cx="0" cy="0"/>
        </a:xfrm>
      </p:grpSpPr>
      <p:sp>
        <p:nvSpPr>
          <p:cNvPr id="48" name="Google Shape;48;p34"/>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4"/>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4"/>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3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35"/>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5"/>
          <p:cNvSpPr txBox="1">
            <a:spLocks noGrp="1"/>
          </p:cNvSpPr>
          <p:nvPr>
            <p:ph type="body" idx="1"/>
          </p:nvPr>
        </p:nvSpPr>
        <p:spPr>
          <a:xfrm>
            <a:off x="1154954" y="2603500"/>
            <a:ext cx="4825157"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55" name="Google Shape;55;p35"/>
          <p:cNvSpPr txBox="1">
            <a:spLocks noGrp="1"/>
          </p:cNvSpPr>
          <p:nvPr>
            <p:ph type="body" idx="2"/>
          </p:nvPr>
        </p:nvSpPr>
        <p:spPr>
          <a:xfrm>
            <a:off x="1154954" y="3179762"/>
            <a:ext cx="4825158" cy="2840039"/>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6" name="Google Shape;56;p35"/>
          <p:cNvSpPr txBox="1">
            <a:spLocks noGrp="1"/>
          </p:cNvSpPr>
          <p:nvPr>
            <p:ph type="body" idx="3"/>
          </p:nvPr>
        </p:nvSpPr>
        <p:spPr>
          <a:xfrm>
            <a:off x="6208712" y="2603500"/>
            <a:ext cx="4825159"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57" name="Google Shape;57;p35"/>
          <p:cNvSpPr txBox="1">
            <a:spLocks noGrp="1"/>
          </p:cNvSpPr>
          <p:nvPr>
            <p:ph type="body" idx="4"/>
          </p:nvPr>
        </p:nvSpPr>
        <p:spPr>
          <a:xfrm>
            <a:off x="6208712" y="3179762"/>
            <a:ext cx="4825159" cy="2840039"/>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58" name="Google Shape;58;p35"/>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5"/>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1"/>
        <p:cNvGrpSpPr/>
        <p:nvPr/>
      </p:nvGrpSpPr>
      <p:grpSpPr>
        <a:xfrm>
          <a:off x="0" y="0"/>
          <a:ext cx="0" cy="0"/>
          <a:chOff x="0" y="0"/>
          <a:chExt cx="0" cy="0"/>
        </a:xfrm>
      </p:grpSpPr>
      <p:grpSp>
        <p:nvGrpSpPr>
          <p:cNvPr id="62" name="Google Shape;62;p36"/>
          <p:cNvGrpSpPr/>
          <p:nvPr/>
        </p:nvGrpSpPr>
        <p:grpSpPr>
          <a:xfrm>
            <a:off x="0" y="0"/>
            <a:ext cx="12192000" cy="6858000"/>
            <a:chOff x="0" y="0"/>
            <a:chExt cx="12192000" cy="6858000"/>
          </a:xfrm>
        </p:grpSpPr>
        <p:sp>
          <p:nvSpPr>
            <p:cNvPr id="63" name="Google Shape;63;p36"/>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3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3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3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3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3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36"/>
            <p:cNvSpPr/>
            <p:nvPr/>
          </p:nvSpPr>
          <p:spPr>
            <a:xfrm>
              <a:off x="5713412" y="402165"/>
              <a:ext cx="6055253" cy="605367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36"/>
            <p:cNvSpPr/>
            <p:nvPr/>
          </p:nvSpPr>
          <p:spPr>
            <a:xfrm rot="-5677511">
              <a:off x="3140485" y="1826078"/>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36"/>
            <p:cNvSpPr/>
            <p:nvPr/>
          </p:nvSpPr>
          <p:spPr>
            <a:xfrm rot="-5400000">
              <a:off x="2229377"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72" name="Google Shape;72;p36"/>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73" name="Google Shape;73;p36"/>
          <p:cNvSpPr txBox="1">
            <a:spLocks noGrp="1"/>
          </p:cNvSpPr>
          <p:nvPr>
            <p:ph type="title"/>
          </p:nvPr>
        </p:nvSpPr>
        <p:spPr>
          <a:xfrm>
            <a:off x="1154955" y="1295400"/>
            <a:ext cx="2793158"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6"/>
          <p:cNvSpPr txBox="1">
            <a:spLocks noGrp="1"/>
          </p:cNvSpPr>
          <p:nvPr>
            <p:ph type="body" idx="1"/>
          </p:nvPr>
        </p:nvSpPr>
        <p:spPr>
          <a:xfrm>
            <a:off x="5781146" y="1447800"/>
            <a:ext cx="5190066" cy="4572000"/>
          </a:xfrm>
          <a:prstGeom prst="rect">
            <a:avLst/>
          </a:prstGeom>
          <a:noFill/>
          <a:ln>
            <a:noFill/>
          </a:ln>
        </p:spPr>
        <p:txBody>
          <a:bodyPr spcFirstLastPara="1" wrap="square" lIns="91425" tIns="45700" rIns="91425" bIns="45700" anchor="ctr"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5" name="Google Shape;75;p36"/>
          <p:cNvSpPr txBox="1">
            <a:spLocks noGrp="1"/>
          </p:cNvSpPr>
          <p:nvPr>
            <p:ph type="body" idx="2"/>
          </p:nvPr>
        </p:nvSpPr>
        <p:spPr>
          <a:xfrm>
            <a:off x="1154954" y="3129280"/>
            <a:ext cx="2793158" cy="289559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solidFill>
                  <a:srgbClr val="EE52A4"/>
                </a:solidFill>
              </a:defRPr>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76" name="Google Shape;76;p36"/>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6"/>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6"/>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3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grpSp>
        <p:nvGrpSpPr>
          <p:cNvPr id="81" name="Google Shape;81;p37"/>
          <p:cNvGrpSpPr/>
          <p:nvPr/>
        </p:nvGrpSpPr>
        <p:grpSpPr>
          <a:xfrm>
            <a:off x="0" y="0"/>
            <a:ext cx="12192000" cy="6858000"/>
            <a:chOff x="0" y="0"/>
            <a:chExt cx="12192000" cy="6858000"/>
          </a:xfrm>
        </p:grpSpPr>
        <p:sp>
          <p:nvSpPr>
            <p:cNvPr id="82" name="Google Shape;82;p37"/>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3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3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3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3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3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37"/>
            <p:cNvSpPr/>
            <p:nvPr/>
          </p:nvSpPr>
          <p:spPr>
            <a:xfrm>
              <a:off x="7289800" y="402165"/>
              <a:ext cx="4478865" cy="605367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37"/>
            <p:cNvSpPr/>
            <p:nvPr/>
          </p:nvSpPr>
          <p:spPr>
            <a:xfrm rot="-5400000">
              <a:off x="3787244"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0" name="Google Shape;90;p37"/>
            <p:cNvSpPr/>
            <p:nvPr/>
          </p:nvSpPr>
          <p:spPr>
            <a:xfrm rot="-5677511">
              <a:off x="4698352" y="1826078"/>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37"/>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2" name="Google Shape;92;p37"/>
          <p:cNvSpPr txBox="1">
            <a:spLocks noGrp="1"/>
          </p:cNvSpPr>
          <p:nvPr>
            <p:ph type="title"/>
          </p:nvPr>
        </p:nvSpPr>
        <p:spPr>
          <a:xfrm>
            <a:off x="1154954" y="2677645"/>
            <a:ext cx="4351025" cy="228382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7"/>
          <p:cNvSpPr txBox="1">
            <a:spLocks noGrp="1"/>
          </p:cNvSpPr>
          <p:nvPr>
            <p:ph type="body" idx="1"/>
          </p:nvPr>
        </p:nvSpPr>
        <p:spPr>
          <a:xfrm>
            <a:off x="6895559" y="2677644"/>
            <a:ext cx="3757545" cy="2283824"/>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600"/>
              <a:buNone/>
              <a:defRPr sz="2000" cap="none">
                <a:solidFill>
                  <a:srgbClr val="EE52A4"/>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4" name="Google Shape;94;p37"/>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7"/>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37"/>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3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8"/>
        <p:cNvGrpSpPr/>
        <p:nvPr/>
      </p:nvGrpSpPr>
      <p:grpSpPr>
        <a:xfrm>
          <a:off x="0" y="0"/>
          <a:ext cx="0" cy="0"/>
          <a:chOff x="0" y="0"/>
          <a:chExt cx="0" cy="0"/>
        </a:xfrm>
      </p:grpSpPr>
      <p:sp>
        <p:nvSpPr>
          <p:cNvPr id="99" name="Google Shape;99;p38"/>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8"/>
          <p:cNvSpPr txBox="1">
            <a:spLocks noGrp="1"/>
          </p:cNvSpPr>
          <p:nvPr>
            <p:ph type="body" idx="1"/>
          </p:nvPr>
        </p:nvSpPr>
        <p:spPr>
          <a:xfrm>
            <a:off x="1154954" y="2603500"/>
            <a:ext cx="4825158" cy="3416301"/>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1" name="Google Shape;101;p38"/>
          <p:cNvSpPr txBox="1">
            <a:spLocks noGrp="1"/>
          </p:cNvSpPr>
          <p:nvPr>
            <p:ph type="body" idx="2"/>
          </p:nvPr>
        </p:nvSpPr>
        <p:spPr>
          <a:xfrm>
            <a:off x="6208712" y="2603500"/>
            <a:ext cx="4825159" cy="34163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2" name="Google Shape;102;p38"/>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8"/>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5"/>
        <p:cNvGrpSpPr/>
        <p:nvPr/>
      </p:nvGrpSpPr>
      <p:grpSpPr>
        <a:xfrm>
          <a:off x="0" y="0"/>
          <a:ext cx="0" cy="0"/>
          <a:chOff x="0" y="0"/>
          <a:chExt cx="0" cy="0"/>
        </a:xfrm>
      </p:grpSpPr>
      <p:grpSp>
        <p:nvGrpSpPr>
          <p:cNvPr id="106" name="Google Shape;106;p39"/>
          <p:cNvGrpSpPr/>
          <p:nvPr/>
        </p:nvGrpSpPr>
        <p:grpSpPr>
          <a:xfrm>
            <a:off x="0" y="0"/>
            <a:ext cx="12192000" cy="6858000"/>
            <a:chOff x="0" y="0"/>
            <a:chExt cx="12192000" cy="6858000"/>
          </a:xfrm>
        </p:grpSpPr>
        <p:sp>
          <p:nvSpPr>
            <p:cNvPr id="107" name="Google Shape;107;p39"/>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39"/>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39"/>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39"/>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39"/>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39"/>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39"/>
            <p:cNvSpPr/>
            <p:nvPr/>
          </p:nvSpPr>
          <p:spPr>
            <a:xfrm>
              <a:off x="6172200" y="402165"/>
              <a:ext cx="5596465" cy="605367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39"/>
            <p:cNvSpPr/>
            <p:nvPr/>
          </p:nvSpPr>
          <p:spPr>
            <a:xfrm rot="-5677511">
              <a:off x="4203594" y="1826078"/>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39"/>
            <p:cNvSpPr/>
            <p:nvPr/>
          </p:nvSpPr>
          <p:spPr>
            <a:xfrm rot="-5400000">
              <a:off x="3295432"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6" name="Google Shape;116;p39"/>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7" name="Google Shape;117;p39"/>
          <p:cNvSpPr txBox="1">
            <a:spLocks noGrp="1"/>
          </p:cNvSpPr>
          <p:nvPr>
            <p:ph type="title"/>
          </p:nvPr>
        </p:nvSpPr>
        <p:spPr>
          <a:xfrm>
            <a:off x="1154955" y="1693333"/>
            <a:ext cx="3865134" cy="173566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3600"/>
              <a:buFont typeface="Century Gothic"/>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9"/>
          <p:cNvSpPr>
            <a:spLocks noGrp="1"/>
          </p:cNvSpPr>
          <p:nvPr>
            <p:ph type="pic" idx="2"/>
          </p:nvPr>
        </p:nvSpPr>
        <p:spPr>
          <a:xfrm>
            <a:off x="6547870" y="1143000"/>
            <a:ext cx="3227193" cy="4572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119" name="Google Shape;119;p39"/>
          <p:cNvSpPr txBox="1">
            <a:spLocks noGrp="1"/>
          </p:cNvSpPr>
          <p:nvPr>
            <p:ph type="body" idx="1"/>
          </p:nvPr>
        </p:nvSpPr>
        <p:spPr>
          <a:xfrm>
            <a:off x="1154954" y="3657600"/>
            <a:ext cx="3859212" cy="1371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solidFill>
                  <a:srgbClr val="EE52A4"/>
                </a:solidFill>
              </a:defRPr>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20" name="Google Shape;120;p39"/>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9"/>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9"/>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3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24"/>
        <p:cNvGrpSpPr/>
        <p:nvPr/>
      </p:nvGrpSpPr>
      <p:grpSpPr>
        <a:xfrm>
          <a:off x="0" y="0"/>
          <a:ext cx="0" cy="0"/>
          <a:chOff x="0" y="0"/>
          <a:chExt cx="0" cy="0"/>
        </a:xfrm>
      </p:grpSpPr>
      <p:grpSp>
        <p:nvGrpSpPr>
          <p:cNvPr id="125" name="Google Shape;125;p40"/>
          <p:cNvGrpSpPr/>
          <p:nvPr/>
        </p:nvGrpSpPr>
        <p:grpSpPr>
          <a:xfrm>
            <a:off x="0" y="0"/>
            <a:ext cx="12192000" cy="6858000"/>
            <a:chOff x="0" y="0"/>
            <a:chExt cx="12192000" cy="6858000"/>
          </a:xfrm>
        </p:grpSpPr>
        <p:sp>
          <p:nvSpPr>
            <p:cNvPr id="126" name="Google Shape;126;p40"/>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4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4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4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4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4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40"/>
            <p:cNvSpPr/>
            <p:nvPr/>
          </p:nvSpPr>
          <p:spPr>
            <a:xfrm rot="10371525">
              <a:off x="263767" y="4438254"/>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40"/>
            <p:cNvSpPr/>
            <p:nvPr/>
          </p:nvSpPr>
          <p:spPr>
            <a:xfrm rot="10800000">
              <a:off x="459506" y="321130"/>
              <a:ext cx="11277600" cy="4533900"/>
            </a:xfrm>
            <a:custGeom>
              <a:avLst/>
              <a:gdLst/>
              <a:ahLst/>
              <a:cxnLst/>
              <a:rect l="l" t="t" r="r" b="b"/>
              <a:pathLst>
                <a:path w="7104" h="2856" extrusionOk="0">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4" name="Google Shape;134;p40"/>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5" name="Google Shape;135;p40"/>
          <p:cNvSpPr txBox="1">
            <a:spLocks noGrp="1"/>
          </p:cNvSpPr>
          <p:nvPr>
            <p:ph type="title"/>
          </p:nvPr>
        </p:nvSpPr>
        <p:spPr>
          <a:xfrm>
            <a:off x="1154954" y="4969927"/>
            <a:ext cx="8825659"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40"/>
          <p:cNvSpPr>
            <a:spLocks noGrp="1"/>
          </p:cNvSpPr>
          <p:nvPr>
            <p:ph type="pic" idx="2"/>
          </p:nvPr>
        </p:nvSpPr>
        <p:spPr>
          <a:xfrm>
            <a:off x="1154954" y="685800"/>
            <a:ext cx="8825659" cy="3429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137" name="Google Shape;137;p40"/>
          <p:cNvSpPr txBox="1">
            <a:spLocks noGrp="1"/>
          </p:cNvSpPr>
          <p:nvPr>
            <p:ph type="body" idx="1"/>
          </p:nvPr>
        </p:nvSpPr>
        <p:spPr>
          <a:xfrm>
            <a:off x="1154954" y="5536665"/>
            <a:ext cx="8825658" cy="4937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solidFill>
                  <a:srgbClr val="EE52A4"/>
                </a:solidFill>
              </a:defRPr>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38" name="Google Shape;138;p40"/>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40"/>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40"/>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4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and Caption">
  <p:cSld name="Title and Caption">
    <p:spTree>
      <p:nvGrpSpPr>
        <p:cNvPr id="1" name="Shape 142"/>
        <p:cNvGrpSpPr/>
        <p:nvPr/>
      </p:nvGrpSpPr>
      <p:grpSpPr>
        <a:xfrm>
          <a:off x="0" y="0"/>
          <a:ext cx="0" cy="0"/>
          <a:chOff x="0" y="0"/>
          <a:chExt cx="0" cy="0"/>
        </a:xfrm>
      </p:grpSpPr>
      <p:grpSp>
        <p:nvGrpSpPr>
          <p:cNvPr id="143" name="Google Shape;143;p41"/>
          <p:cNvGrpSpPr/>
          <p:nvPr/>
        </p:nvGrpSpPr>
        <p:grpSpPr>
          <a:xfrm>
            <a:off x="0" y="0"/>
            <a:ext cx="12192000" cy="6858000"/>
            <a:chOff x="0" y="0"/>
            <a:chExt cx="12192000" cy="6858000"/>
          </a:xfrm>
        </p:grpSpPr>
        <p:sp>
          <p:nvSpPr>
            <p:cNvPr id="144" name="Google Shape;144;p41"/>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4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4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4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4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4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41"/>
            <p:cNvSpPr/>
            <p:nvPr/>
          </p:nvSpPr>
          <p:spPr>
            <a:xfrm rot="-589932">
              <a:off x="8490951" y="2714874"/>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41"/>
            <p:cNvSpPr/>
            <p:nvPr/>
          </p:nvSpPr>
          <p:spPr>
            <a:xfrm>
              <a:off x="455612" y="2801319"/>
              <a:ext cx="11277600" cy="3602637"/>
            </a:xfrm>
            <a:custGeom>
              <a:avLst/>
              <a:gdLst/>
              <a:ahLst/>
              <a:cxnLst/>
              <a:rect l="l" t="t" r="r" b="b"/>
              <a:pathLst>
                <a:path w="10000" h="7946" extrusionOk="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52" name="Google Shape;152;p41"/>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53" name="Google Shape;153;p41"/>
          <p:cNvSpPr txBox="1">
            <a:spLocks noGrp="1"/>
          </p:cNvSpPr>
          <p:nvPr>
            <p:ph type="title"/>
          </p:nvPr>
        </p:nvSpPr>
        <p:spPr>
          <a:xfrm>
            <a:off x="1148798" y="1063417"/>
            <a:ext cx="8831816" cy="137298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41"/>
          <p:cNvSpPr txBox="1">
            <a:spLocks noGrp="1"/>
          </p:cNvSpPr>
          <p:nvPr>
            <p:ph type="body" idx="1"/>
          </p:nvPr>
        </p:nvSpPr>
        <p:spPr>
          <a:xfrm>
            <a:off x="1154954" y="3543300"/>
            <a:ext cx="8825659" cy="24765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55" name="Google Shape;155;p41"/>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1"/>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41"/>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4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Quote with Caption">
  <p:cSld name="Quote with Caption">
    <p:spTree>
      <p:nvGrpSpPr>
        <p:cNvPr id="1" name="Shape 159"/>
        <p:cNvGrpSpPr/>
        <p:nvPr/>
      </p:nvGrpSpPr>
      <p:grpSpPr>
        <a:xfrm>
          <a:off x="0" y="0"/>
          <a:ext cx="0" cy="0"/>
          <a:chOff x="0" y="0"/>
          <a:chExt cx="0" cy="0"/>
        </a:xfrm>
      </p:grpSpPr>
      <p:grpSp>
        <p:nvGrpSpPr>
          <p:cNvPr id="160" name="Google Shape;160;p42"/>
          <p:cNvGrpSpPr/>
          <p:nvPr/>
        </p:nvGrpSpPr>
        <p:grpSpPr>
          <a:xfrm>
            <a:off x="0" y="0"/>
            <a:ext cx="12192000" cy="6858000"/>
            <a:chOff x="0" y="0"/>
            <a:chExt cx="12192000" cy="6858000"/>
          </a:xfrm>
        </p:grpSpPr>
        <p:sp>
          <p:nvSpPr>
            <p:cNvPr id="161" name="Google Shape;161;p42"/>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4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4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4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4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4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42"/>
            <p:cNvSpPr/>
            <p:nvPr/>
          </p:nvSpPr>
          <p:spPr>
            <a:xfrm rot="-589932">
              <a:off x="8490951" y="4185117"/>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42"/>
            <p:cNvSpPr/>
            <p:nvPr/>
          </p:nvSpPr>
          <p:spPr>
            <a:xfrm>
              <a:off x="455612" y="4241801"/>
              <a:ext cx="11277600" cy="2337161"/>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9" name="Google Shape;169;p42"/>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70" name="Google Shape;170;p42"/>
          <p:cNvSpPr txBox="1"/>
          <p:nvPr/>
        </p:nvSpPr>
        <p:spPr>
          <a:xfrm>
            <a:off x="881566" y="607336"/>
            <a:ext cx="801912" cy="156966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600"/>
              <a:buFont typeface="Arial"/>
              <a:buNone/>
            </a:pPr>
            <a:r>
              <a:rPr lang="en-IE" sz="9600" b="0" i="0" u="none" strike="noStrike" cap="none">
                <a:solidFill>
                  <a:srgbClr val="EE52A4"/>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71" name="Google Shape;171;p42"/>
          <p:cNvSpPr txBox="1"/>
          <p:nvPr/>
        </p:nvSpPr>
        <p:spPr>
          <a:xfrm>
            <a:off x="9884458" y="2613787"/>
            <a:ext cx="652763" cy="156966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600"/>
              <a:buFont typeface="Arial"/>
              <a:buNone/>
            </a:pPr>
            <a:r>
              <a:rPr lang="en-IE" sz="9600" b="0" i="0" u="none" strike="noStrike" cap="none">
                <a:solidFill>
                  <a:srgbClr val="EE52A4"/>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72" name="Google Shape;172;p42"/>
          <p:cNvSpPr txBox="1">
            <a:spLocks noGrp="1"/>
          </p:cNvSpPr>
          <p:nvPr>
            <p:ph type="title"/>
          </p:nvPr>
        </p:nvSpPr>
        <p:spPr>
          <a:xfrm>
            <a:off x="1581878" y="982134"/>
            <a:ext cx="8453906" cy="269663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42"/>
          <p:cNvSpPr txBox="1">
            <a:spLocks noGrp="1"/>
          </p:cNvSpPr>
          <p:nvPr>
            <p:ph type="body" idx="1"/>
          </p:nvPr>
        </p:nvSpPr>
        <p:spPr>
          <a:xfrm>
            <a:off x="1945945" y="3678766"/>
            <a:ext cx="7731219" cy="34217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b="0" i="0" cap="small">
                <a:solidFill>
                  <a:srgbClr val="EE52A4"/>
                </a:solidFill>
                <a:latin typeface="Century Gothic"/>
                <a:ea typeface="Century Gothic"/>
                <a:cs typeface="Century Gothic"/>
                <a:sym typeface="Century Gothic"/>
              </a:defRPr>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74" name="Google Shape;174;p42"/>
          <p:cNvSpPr txBox="1">
            <a:spLocks noGrp="1"/>
          </p:cNvSpPr>
          <p:nvPr>
            <p:ph type="body" idx="2"/>
          </p:nvPr>
        </p:nvSpPr>
        <p:spPr>
          <a:xfrm>
            <a:off x="1154954" y="5029199"/>
            <a:ext cx="9244897" cy="997857"/>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75" name="Google Shape;175;p42"/>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42"/>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42"/>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4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Name Card">
  <p:cSld name="Name Card">
    <p:spTree>
      <p:nvGrpSpPr>
        <p:cNvPr id="1" name="Shape 179"/>
        <p:cNvGrpSpPr/>
        <p:nvPr/>
      </p:nvGrpSpPr>
      <p:grpSpPr>
        <a:xfrm>
          <a:off x="0" y="0"/>
          <a:ext cx="0" cy="0"/>
          <a:chOff x="0" y="0"/>
          <a:chExt cx="0" cy="0"/>
        </a:xfrm>
      </p:grpSpPr>
      <p:grpSp>
        <p:nvGrpSpPr>
          <p:cNvPr id="180" name="Google Shape;180;p43"/>
          <p:cNvGrpSpPr/>
          <p:nvPr/>
        </p:nvGrpSpPr>
        <p:grpSpPr>
          <a:xfrm>
            <a:off x="0" y="0"/>
            <a:ext cx="12192000" cy="6858000"/>
            <a:chOff x="0" y="0"/>
            <a:chExt cx="12192000" cy="6858000"/>
          </a:xfrm>
        </p:grpSpPr>
        <p:sp>
          <p:nvSpPr>
            <p:cNvPr id="181" name="Google Shape;181;p43"/>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43"/>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43"/>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43"/>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43"/>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43"/>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43"/>
            <p:cNvSpPr/>
            <p:nvPr/>
          </p:nvSpPr>
          <p:spPr>
            <a:xfrm rot="-589932">
              <a:off x="8490951" y="4193583"/>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43"/>
            <p:cNvSpPr/>
            <p:nvPr/>
          </p:nvSpPr>
          <p:spPr>
            <a:xfrm>
              <a:off x="455612" y="4241801"/>
              <a:ext cx="11277600" cy="2337161"/>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9" name="Google Shape;189;p43"/>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90" name="Google Shape;190;p43"/>
          <p:cNvSpPr txBox="1">
            <a:spLocks noGrp="1"/>
          </p:cNvSpPr>
          <p:nvPr>
            <p:ph type="title"/>
          </p:nvPr>
        </p:nvSpPr>
        <p:spPr>
          <a:xfrm>
            <a:off x="1154954" y="2370667"/>
            <a:ext cx="8825660" cy="1822514"/>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43"/>
          <p:cNvSpPr txBox="1">
            <a:spLocks noGrp="1"/>
          </p:cNvSpPr>
          <p:nvPr>
            <p:ph type="body" idx="1"/>
          </p:nvPr>
        </p:nvSpPr>
        <p:spPr>
          <a:xfrm>
            <a:off x="1154954" y="5024967"/>
            <a:ext cx="8825659"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cap="none">
                <a:solidFill>
                  <a:srgbClr val="EE52A4"/>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92" name="Google Shape;192;p43"/>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43"/>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43"/>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4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96"/>
        <p:cNvGrpSpPr/>
        <p:nvPr/>
      </p:nvGrpSpPr>
      <p:grpSpPr>
        <a:xfrm>
          <a:off x="0" y="0"/>
          <a:ext cx="0" cy="0"/>
          <a:chOff x="0" y="0"/>
          <a:chExt cx="0" cy="0"/>
        </a:xfrm>
      </p:grpSpPr>
      <p:sp>
        <p:nvSpPr>
          <p:cNvPr id="197" name="Google Shape;197;p44"/>
          <p:cNvSpPr txBox="1">
            <a:spLocks noGrp="1"/>
          </p:cNvSpPr>
          <p:nvPr>
            <p:ph type="title"/>
          </p:nvPr>
        </p:nvSpPr>
        <p:spPr>
          <a:xfrm>
            <a:off x="1154954" y="973668"/>
            <a:ext cx="8825659"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44"/>
          <p:cNvSpPr txBox="1">
            <a:spLocks noGrp="1"/>
          </p:cNvSpPr>
          <p:nvPr>
            <p:ph type="body" idx="1"/>
          </p:nvPr>
        </p:nvSpPr>
        <p:spPr>
          <a:xfrm>
            <a:off x="1154954" y="2603502"/>
            <a:ext cx="314187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EE52A4"/>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99" name="Google Shape;199;p44"/>
          <p:cNvSpPr txBox="1">
            <a:spLocks noGrp="1"/>
          </p:cNvSpPr>
          <p:nvPr>
            <p:ph type="body" idx="2"/>
          </p:nvPr>
        </p:nvSpPr>
        <p:spPr>
          <a:xfrm>
            <a:off x="1154953" y="3179764"/>
            <a:ext cx="3141879" cy="284729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200" name="Google Shape;200;p44"/>
          <p:cNvSpPr txBox="1">
            <a:spLocks noGrp="1"/>
          </p:cNvSpPr>
          <p:nvPr>
            <p:ph type="body" idx="3"/>
          </p:nvPr>
        </p:nvSpPr>
        <p:spPr>
          <a:xfrm>
            <a:off x="4512721" y="2603500"/>
            <a:ext cx="3147009"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EE52A4"/>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201" name="Google Shape;201;p44"/>
          <p:cNvSpPr txBox="1">
            <a:spLocks noGrp="1"/>
          </p:cNvSpPr>
          <p:nvPr>
            <p:ph type="body" idx="4"/>
          </p:nvPr>
        </p:nvSpPr>
        <p:spPr>
          <a:xfrm>
            <a:off x="4512721" y="3179763"/>
            <a:ext cx="3147009" cy="284729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202" name="Google Shape;202;p44"/>
          <p:cNvSpPr txBox="1">
            <a:spLocks noGrp="1"/>
          </p:cNvSpPr>
          <p:nvPr>
            <p:ph type="body" idx="5"/>
          </p:nvPr>
        </p:nvSpPr>
        <p:spPr>
          <a:xfrm>
            <a:off x="7888135" y="2603501"/>
            <a:ext cx="3145730"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EE52A4"/>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203" name="Google Shape;203;p44"/>
          <p:cNvSpPr txBox="1">
            <a:spLocks noGrp="1"/>
          </p:cNvSpPr>
          <p:nvPr>
            <p:ph type="body" idx="6"/>
          </p:nvPr>
        </p:nvSpPr>
        <p:spPr>
          <a:xfrm>
            <a:off x="7888329" y="3179762"/>
            <a:ext cx="3145536" cy="284729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cxnSp>
        <p:nvCxnSpPr>
          <p:cNvPr id="204" name="Google Shape;204;p44"/>
          <p:cNvCxnSpPr/>
          <p:nvPr/>
        </p:nvCxnSpPr>
        <p:spPr>
          <a:xfrm>
            <a:off x="4403971"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205" name="Google Shape;205;p44"/>
          <p:cNvCxnSpPr/>
          <p:nvPr/>
        </p:nvCxnSpPr>
        <p:spPr>
          <a:xfrm>
            <a:off x="7772401"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206" name="Google Shape;206;p44"/>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44"/>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4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209"/>
        <p:cNvGrpSpPr/>
        <p:nvPr/>
      </p:nvGrpSpPr>
      <p:grpSpPr>
        <a:xfrm>
          <a:off x="0" y="0"/>
          <a:ext cx="0" cy="0"/>
          <a:chOff x="0" y="0"/>
          <a:chExt cx="0" cy="0"/>
        </a:xfrm>
      </p:grpSpPr>
      <p:sp>
        <p:nvSpPr>
          <p:cNvPr id="210" name="Google Shape;210;p45"/>
          <p:cNvSpPr txBox="1">
            <a:spLocks noGrp="1"/>
          </p:cNvSpPr>
          <p:nvPr>
            <p:ph type="title"/>
          </p:nvPr>
        </p:nvSpPr>
        <p:spPr>
          <a:xfrm>
            <a:off x="1154954" y="973668"/>
            <a:ext cx="8825659"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45"/>
          <p:cNvSpPr txBox="1">
            <a:spLocks noGrp="1"/>
          </p:cNvSpPr>
          <p:nvPr>
            <p:ph type="body" idx="1"/>
          </p:nvPr>
        </p:nvSpPr>
        <p:spPr>
          <a:xfrm>
            <a:off x="1154954" y="4532844"/>
            <a:ext cx="305043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EE52A4"/>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212" name="Google Shape;212;p45"/>
          <p:cNvSpPr>
            <a:spLocks noGrp="1"/>
          </p:cNvSpPr>
          <p:nvPr>
            <p:ph type="pic" idx="2"/>
          </p:nvPr>
        </p:nvSpPr>
        <p:spPr>
          <a:xfrm>
            <a:off x="1334553" y="2603500"/>
            <a:ext cx="2691242" cy="1591510"/>
          </a:xfrm>
          <a:prstGeom prst="roundRect">
            <a:avLst>
              <a:gd name="adj" fmla="val 1858"/>
            </a:avLst>
          </a:prstGeom>
          <a:noFill/>
          <a:ln>
            <a:noFill/>
          </a:ln>
          <a:effectLst>
            <a:outerShdw blurRad="50800" dist="50800" dir="5400000" algn="tl" rotWithShape="0">
              <a:srgbClr val="000000">
                <a:alpha val="42352"/>
              </a:srgbClr>
            </a:outerShdw>
          </a:effectLst>
        </p:spPr>
      </p:sp>
      <p:sp>
        <p:nvSpPr>
          <p:cNvPr id="213" name="Google Shape;213;p45"/>
          <p:cNvSpPr txBox="1">
            <a:spLocks noGrp="1"/>
          </p:cNvSpPr>
          <p:nvPr>
            <p:ph type="body" idx="3"/>
          </p:nvPr>
        </p:nvSpPr>
        <p:spPr>
          <a:xfrm>
            <a:off x="1154954" y="5109106"/>
            <a:ext cx="3050438" cy="9179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214" name="Google Shape;214;p45"/>
          <p:cNvSpPr txBox="1">
            <a:spLocks noGrp="1"/>
          </p:cNvSpPr>
          <p:nvPr>
            <p:ph type="body" idx="4"/>
          </p:nvPr>
        </p:nvSpPr>
        <p:spPr>
          <a:xfrm>
            <a:off x="4568865" y="4532844"/>
            <a:ext cx="3050438" cy="5762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EE52A4"/>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215" name="Google Shape;215;p45"/>
          <p:cNvSpPr>
            <a:spLocks noGrp="1"/>
          </p:cNvSpPr>
          <p:nvPr>
            <p:ph type="pic" idx="5"/>
          </p:nvPr>
        </p:nvSpPr>
        <p:spPr>
          <a:xfrm>
            <a:off x="4748462" y="2603500"/>
            <a:ext cx="2691243" cy="1591510"/>
          </a:xfrm>
          <a:prstGeom prst="roundRect">
            <a:avLst>
              <a:gd name="adj" fmla="val 1858"/>
            </a:avLst>
          </a:prstGeom>
          <a:noFill/>
          <a:ln>
            <a:noFill/>
          </a:ln>
          <a:effectLst>
            <a:outerShdw blurRad="50800" dist="50800" dir="5400000" algn="tl" rotWithShape="0">
              <a:srgbClr val="000000">
                <a:alpha val="42352"/>
              </a:srgbClr>
            </a:outerShdw>
          </a:effectLst>
        </p:spPr>
      </p:sp>
      <p:sp>
        <p:nvSpPr>
          <p:cNvPr id="216" name="Google Shape;216;p45"/>
          <p:cNvSpPr txBox="1">
            <a:spLocks noGrp="1"/>
          </p:cNvSpPr>
          <p:nvPr>
            <p:ph type="body" idx="6"/>
          </p:nvPr>
        </p:nvSpPr>
        <p:spPr>
          <a:xfrm>
            <a:off x="4570172" y="5109105"/>
            <a:ext cx="3050438" cy="9179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217" name="Google Shape;217;p45"/>
          <p:cNvSpPr txBox="1">
            <a:spLocks noGrp="1"/>
          </p:cNvSpPr>
          <p:nvPr>
            <p:ph type="body" idx="7"/>
          </p:nvPr>
        </p:nvSpPr>
        <p:spPr>
          <a:xfrm>
            <a:off x="7982775" y="4532845"/>
            <a:ext cx="3051095"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EE52A4"/>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218" name="Google Shape;218;p45"/>
          <p:cNvSpPr>
            <a:spLocks noGrp="1"/>
          </p:cNvSpPr>
          <p:nvPr>
            <p:ph type="pic" idx="8"/>
          </p:nvPr>
        </p:nvSpPr>
        <p:spPr>
          <a:xfrm>
            <a:off x="8163031" y="2603500"/>
            <a:ext cx="2691242" cy="1591510"/>
          </a:xfrm>
          <a:prstGeom prst="roundRect">
            <a:avLst>
              <a:gd name="adj" fmla="val 1858"/>
            </a:avLst>
          </a:prstGeom>
          <a:noFill/>
          <a:ln>
            <a:noFill/>
          </a:ln>
          <a:effectLst>
            <a:outerShdw blurRad="50800" dist="50800" dir="5400000" algn="tl" rotWithShape="0">
              <a:srgbClr val="000000">
                <a:alpha val="42352"/>
              </a:srgbClr>
            </a:outerShdw>
          </a:effectLst>
        </p:spPr>
      </p:sp>
      <p:sp>
        <p:nvSpPr>
          <p:cNvPr id="219" name="Google Shape;219;p45"/>
          <p:cNvSpPr txBox="1">
            <a:spLocks noGrp="1"/>
          </p:cNvSpPr>
          <p:nvPr>
            <p:ph type="body" idx="9"/>
          </p:nvPr>
        </p:nvSpPr>
        <p:spPr>
          <a:xfrm>
            <a:off x="7982775" y="5109104"/>
            <a:ext cx="3051096" cy="9179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cxnSp>
        <p:nvCxnSpPr>
          <p:cNvPr id="220" name="Google Shape;220;p45"/>
          <p:cNvCxnSpPr/>
          <p:nvPr/>
        </p:nvCxnSpPr>
        <p:spPr>
          <a:xfrm>
            <a:off x="4405831"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221" name="Google Shape;221;p45"/>
          <p:cNvCxnSpPr/>
          <p:nvPr/>
        </p:nvCxnSpPr>
        <p:spPr>
          <a:xfrm>
            <a:off x="7797802"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222" name="Google Shape;222;p45"/>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45"/>
          <p:cNvSpPr txBox="1">
            <a:spLocks noGrp="1"/>
          </p:cNvSpPr>
          <p:nvPr>
            <p:ph type="ftr" idx="11"/>
          </p:nvPr>
        </p:nvSpPr>
        <p:spPr>
          <a:xfrm>
            <a:off x="561111" y="6391838"/>
            <a:ext cx="3644282"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4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5"/>
        <p:cNvGrpSpPr/>
        <p:nvPr/>
      </p:nvGrpSpPr>
      <p:grpSpPr>
        <a:xfrm>
          <a:off x="0" y="0"/>
          <a:ext cx="0" cy="0"/>
          <a:chOff x="0" y="0"/>
          <a:chExt cx="0" cy="0"/>
        </a:xfrm>
      </p:grpSpPr>
      <p:sp>
        <p:nvSpPr>
          <p:cNvPr id="226" name="Google Shape;226;p46"/>
          <p:cNvSpPr txBox="1">
            <a:spLocks noGrp="1"/>
          </p:cNvSpPr>
          <p:nvPr>
            <p:ph type="title"/>
          </p:nvPr>
        </p:nvSpPr>
        <p:spPr>
          <a:xfrm>
            <a:off x="1154954" y="973668"/>
            <a:ext cx="8825659" cy="70696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46"/>
          <p:cNvSpPr txBox="1">
            <a:spLocks noGrp="1"/>
          </p:cNvSpPr>
          <p:nvPr>
            <p:ph type="body" idx="1"/>
          </p:nvPr>
        </p:nvSpPr>
        <p:spPr>
          <a:xfrm rot="5400000">
            <a:off x="3859634" y="-101179"/>
            <a:ext cx="3416300" cy="8825659"/>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228" name="Google Shape;228;p46"/>
          <p:cNvSpPr txBox="1">
            <a:spLocks noGrp="1"/>
          </p:cNvSpPr>
          <p:nvPr>
            <p:ph type="dt" idx="10"/>
          </p:nvPr>
        </p:nvSpPr>
        <p:spPr>
          <a:xfrm>
            <a:off x="10695439" y="6391838"/>
            <a:ext cx="990599"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p46"/>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4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231"/>
        <p:cNvGrpSpPr/>
        <p:nvPr/>
      </p:nvGrpSpPr>
      <p:grpSpPr>
        <a:xfrm>
          <a:off x="0" y="0"/>
          <a:ext cx="0" cy="0"/>
          <a:chOff x="0" y="0"/>
          <a:chExt cx="0" cy="0"/>
        </a:xfrm>
      </p:grpSpPr>
      <p:grpSp>
        <p:nvGrpSpPr>
          <p:cNvPr id="232" name="Google Shape;232;p47"/>
          <p:cNvGrpSpPr/>
          <p:nvPr/>
        </p:nvGrpSpPr>
        <p:grpSpPr>
          <a:xfrm>
            <a:off x="0" y="0"/>
            <a:ext cx="12192000" cy="6858000"/>
            <a:chOff x="0" y="0"/>
            <a:chExt cx="12192000" cy="6858000"/>
          </a:xfrm>
        </p:grpSpPr>
        <p:sp>
          <p:nvSpPr>
            <p:cNvPr id="233" name="Google Shape;233;p47"/>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4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4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4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4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4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47"/>
            <p:cNvSpPr/>
            <p:nvPr/>
          </p:nvSpPr>
          <p:spPr>
            <a:xfrm>
              <a:off x="414867" y="402165"/>
              <a:ext cx="6510866" cy="605367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47"/>
            <p:cNvSpPr/>
            <p:nvPr/>
          </p:nvSpPr>
          <p:spPr>
            <a:xfrm rot="5101749">
              <a:off x="6294738" y="4577737"/>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47"/>
            <p:cNvSpPr/>
            <p:nvPr/>
          </p:nvSpPr>
          <p:spPr>
            <a:xfrm rot="5400000">
              <a:off x="4449232"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42" name="Google Shape;242;p47"/>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43" name="Google Shape;243;p47"/>
          <p:cNvSpPr txBox="1">
            <a:spLocks noGrp="1"/>
          </p:cNvSpPr>
          <p:nvPr>
            <p:ph type="title"/>
          </p:nvPr>
        </p:nvSpPr>
        <p:spPr>
          <a:xfrm rot="5400000">
            <a:off x="6915923" y="2947780"/>
            <a:ext cx="4748590" cy="140996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4" name="Google Shape;244;p47"/>
          <p:cNvSpPr txBox="1">
            <a:spLocks noGrp="1"/>
          </p:cNvSpPr>
          <p:nvPr>
            <p:ph type="body" idx="1"/>
          </p:nvPr>
        </p:nvSpPr>
        <p:spPr>
          <a:xfrm rot="5400000">
            <a:off x="1908672" y="524749"/>
            <a:ext cx="4748590" cy="625602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245" name="Google Shape;245;p47"/>
          <p:cNvSpPr txBox="1">
            <a:spLocks noGrp="1"/>
          </p:cNvSpPr>
          <p:nvPr>
            <p:ph type="dt" idx="10"/>
          </p:nvPr>
        </p:nvSpPr>
        <p:spPr>
          <a:xfrm>
            <a:off x="10653104" y="6391838"/>
            <a:ext cx="992135" cy="30479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47"/>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p47"/>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4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6"/>
        <p:cNvGrpSpPr/>
        <p:nvPr/>
      </p:nvGrpSpPr>
      <p:grpSpPr>
        <a:xfrm>
          <a:off x="0" y="0"/>
          <a:ext cx="0" cy="0"/>
          <a:chOff x="0" y="0"/>
          <a:chExt cx="0" cy="0"/>
        </a:xfrm>
      </p:grpSpPr>
      <p:grpSp>
        <p:nvGrpSpPr>
          <p:cNvPr id="267" name="Google Shape;267;g16fe452ec96_3_17"/>
          <p:cNvGrpSpPr/>
          <p:nvPr/>
        </p:nvGrpSpPr>
        <p:grpSpPr>
          <a:xfrm>
            <a:off x="0" y="0"/>
            <a:ext cx="12192011" cy="6858000"/>
            <a:chOff x="0" y="0"/>
            <a:chExt cx="12192011" cy="6858000"/>
          </a:xfrm>
        </p:grpSpPr>
        <p:sp>
          <p:nvSpPr>
            <p:cNvPr id="268" name="Google Shape;268;g16fe452ec96_3_17"/>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16fe452ec96_3_17"/>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70" name="Google Shape;270;g16fe452ec96_3_17"/>
          <p:cNvSpPr txBox="1">
            <a:spLocks noGrp="1"/>
          </p:cNvSpPr>
          <p:nvPr>
            <p:ph type="ctrTitle"/>
          </p:nvPr>
        </p:nvSpPr>
        <p:spPr>
          <a:xfrm>
            <a:off x="1154955" y="2099733"/>
            <a:ext cx="8825600" cy="2677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5500"/>
              <a:buFont typeface="Century Gothic"/>
              <a:buNone/>
              <a:defRPr sz="55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1" name="Google Shape;271;g16fe452ec96_3_17"/>
          <p:cNvSpPr txBox="1">
            <a:spLocks noGrp="1"/>
          </p:cNvSpPr>
          <p:nvPr>
            <p:ph type="subTitle" idx="1"/>
          </p:nvPr>
        </p:nvSpPr>
        <p:spPr>
          <a:xfrm>
            <a:off x="1154955" y="4777380"/>
            <a:ext cx="8825600" cy="8616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100"/>
              </a:spcBef>
              <a:spcAft>
                <a:spcPts val="0"/>
              </a:spcAft>
              <a:buSzPts val="1500"/>
              <a:buNone/>
              <a:defRPr cap="none">
                <a:solidFill>
                  <a:srgbClr val="EE52A4"/>
                </a:solidFill>
              </a:defRPr>
            </a:lvl1pPr>
            <a:lvl2pPr lvl="1" algn="ctr">
              <a:lnSpc>
                <a:spcPct val="100000"/>
              </a:lnSpc>
              <a:spcBef>
                <a:spcPts val="1100"/>
              </a:spcBef>
              <a:spcAft>
                <a:spcPts val="0"/>
              </a:spcAft>
              <a:buSzPts val="1300"/>
              <a:buNone/>
              <a:defRPr>
                <a:solidFill>
                  <a:srgbClr val="888888"/>
                </a:solidFill>
              </a:defRPr>
            </a:lvl2pPr>
            <a:lvl3pPr lvl="2" algn="ctr">
              <a:lnSpc>
                <a:spcPct val="100000"/>
              </a:lnSpc>
              <a:spcBef>
                <a:spcPts val="1100"/>
              </a:spcBef>
              <a:spcAft>
                <a:spcPts val="0"/>
              </a:spcAft>
              <a:buSzPts val="1100"/>
              <a:buNone/>
              <a:defRPr>
                <a:solidFill>
                  <a:srgbClr val="888888"/>
                </a:solidFill>
              </a:defRPr>
            </a:lvl3pPr>
            <a:lvl4pPr lvl="3" algn="ctr">
              <a:lnSpc>
                <a:spcPct val="100000"/>
              </a:lnSpc>
              <a:spcBef>
                <a:spcPts val="1100"/>
              </a:spcBef>
              <a:spcAft>
                <a:spcPts val="0"/>
              </a:spcAft>
              <a:buSzPts val="900"/>
              <a:buNone/>
              <a:defRPr>
                <a:solidFill>
                  <a:srgbClr val="888888"/>
                </a:solidFill>
              </a:defRPr>
            </a:lvl4pPr>
            <a:lvl5pPr lvl="4" algn="ctr">
              <a:lnSpc>
                <a:spcPct val="100000"/>
              </a:lnSpc>
              <a:spcBef>
                <a:spcPts val="1100"/>
              </a:spcBef>
              <a:spcAft>
                <a:spcPts val="0"/>
              </a:spcAft>
              <a:buSzPts val="900"/>
              <a:buNone/>
              <a:defRPr>
                <a:solidFill>
                  <a:srgbClr val="888888"/>
                </a:solidFill>
              </a:defRPr>
            </a:lvl5pPr>
            <a:lvl6pPr lvl="5" algn="ctr">
              <a:lnSpc>
                <a:spcPct val="100000"/>
              </a:lnSpc>
              <a:spcBef>
                <a:spcPts val="1100"/>
              </a:spcBef>
              <a:spcAft>
                <a:spcPts val="0"/>
              </a:spcAft>
              <a:buSzPts val="900"/>
              <a:buNone/>
              <a:defRPr>
                <a:solidFill>
                  <a:srgbClr val="888888"/>
                </a:solidFill>
              </a:defRPr>
            </a:lvl6pPr>
            <a:lvl7pPr lvl="6" algn="ctr">
              <a:lnSpc>
                <a:spcPct val="100000"/>
              </a:lnSpc>
              <a:spcBef>
                <a:spcPts val="1100"/>
              </a:spcBef>
              <a:spcAft>
                <a:spcPts val="0"/>
              </a:spcAft>
              <a:buSzPts val="900"/>
              <a:buNone/>
              <a:defRPr>
                <a:solidFill>
                  <a:srgbClr val="888888"/>
                </a:solidFill>
              </a:defRPr>
            </a:lvl7pPr>
            <a:lvl8pPr lvl="7" algn="ctr">
              <a:lnSpc>
                <a:spcPct val="100000"/>
              </a:lnSpc>
              <a:spcBef>
                <a:spcPts val="1100"/>
              </a:spcBef>
              <a:spcAft>
                <a:spcPts val="0"/>
              </a:spcAft>
              <a:buSzPts val="900"/>
              <a:buNone/>
              <a:defRPr>
                <a:solidFill>
                  <a:srgbClr val="888888"/>
                </a:solidFill>
              </a:defRPr>
            </a:lvl8pPr>
            <a:lvl9pPr lvl="8" algn="ctr">
              <a:lnSpc>
                <a:spcPct val="100000"/>
              </a:lnSpc>
              <a:spcBef>
                <a:spcPts val="1100"/>
              </a:spcBef>
              <a:spcAft>
                <a:spcPts val="0"/>
              </a:spcAft>
              <a:buSzPts val="900"/>
              <a:buNone/>
              <a:defRPr>
                <a:solidFill>
                  <a:srgbClr val="888888"/>
                </a:solidFill>
              </a:defRPr>
            </a:lvl9pPr>
          </a:lstStyle>
          <a:p>
            <a:endParaRPr/>
          </a:p>
        </p:txBody>
      </p:sp>
      <p:sp>
        <p:nvSpPr>
          <p:cNvPr id="272" name="Google Shape;272;g16fe452ec96_3_17"/>
          <p:cNvSpPr txBox="1">
            <a:spLocks noGrp="1"/>
          </p:cNvSpPr>
          <p:nvPr>
            <p:ph type="dt" idx="10"/>
          </p:nvPr>
        </p:nvSpPr>
        <p:spPr>
          <a:xfrm rot="5400000">
            <a:off x="10159083" y="1792124"/>
            <a:ext cx="990400" cy="3048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500"/>
              <a:buNone/>
              <a:defRPr b="0" i="0">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3" name="Google Shape;273;g16fe452ec96_3_17"/>
          <p:cNvSpPr txBox="1">
            <a:spLocks noGrp="1"/>
          </p:cNvSpPr>
          <p:nvPr>
            <p:ph type="ftr" idx="11"/>
          </p:nvPr>
        </p:nvSpPr>
        <p:spPr>
          <a:xfrm rot="5400000">
            <a:off x="8952074" y="3227735"/>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b="0" i="0">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4" name="Google Shape;274;g16fe452ec96_3_17"/>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g16fe452ec96_3_17"/>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6"/>
        <p:cNvGrpSpPr/>
        <p:nvPr/>
      </p:nvGrpSpPr>
      <p:grpSpPr>
        <a:xfrm>
          <a:off x="0" y="0"/>
          <a:ext cx="0" cy="0"/>
          <a:chOff x="0" y="0"/>
          <a:chExt cx="0" cy="0"/>
        </a:xfrm>
      </p:grpSpPr>
      <p:grpSp>
        <p:nvGrpSpPr>
          <p:cNvPr id="277" name="Google Shape;277;g16fe452ec96_3_240"/>
          <p:cNvGrpSpPr/>
          <p:nvPr/>
        </p:nvGrpSpPr>
        <p:grpSpPr>
          <a:xfrm>
            <a:off x="834621" y="399168"/>
            <a:ext cx="1332416" cy="1332416"/>
            <a:chOff x="348199" y="179450"/>
            <a:chExt cx="1116300" cy="1116300"/>
          </a:xfrm>
        </p:grpSpPr>
        <p:sp>
          <p:nvSpPr>
            <p:cNvPr id="278" name="Google Shape;278;g16fe452ec96_3_240"/>
            <p:cNvSpPr/>
            <p:nvPr/>
          </p:nvSpPr>
          <p:spPr>
            <a:xfrm rot="-5400000">
              <a:off x="574557" y="405788"/>
              <a:ext cx="663600" cy="663600"/>
            </a:xfrm>
            <a:prstGeom prst="pie">
              <a:avLst>
                <a:gd name="adj1" fmla="val 10792838"/>
                <a:gd name="adj2" fmla="val 16200000"/>
              </a:avLst>
            </a:prstGeom>
            <a:solidFill>
              <a:schemeClr val="dk2">
                <a:alpha val="12156"/>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g16fe452ec96_3_240"/>
            <p:cNvSpPr/>
            <p:nvPr/>
          </p:nvSpPr>
          <p:spPr>
            <a:xfrm rot="-5400000">
              <a:off x="348199" y="179450"/>
              <a:ext cx="1116300" cy="1116300"/>
            </a:xfrm>
            <a:prstGeom prst="pie">
              <a:avLst>
                <a:gd name="adj1" fmla="val 10792838"/>
                <a:gd name="adj2" fmla="val 16200000"/>
              </a:avLst>
            </a:prstGeom>
            <a:solidFill>
              <a:schemeClr val="dk2">
                <a:alpha val="12156"/>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80" name="Google Shape;280;g16fe452ec96_3_240"/>
          <p:cNvSpPr txBox="1">
            <a:spLocks noGrp="1"/>
          </p:cNvSpPr>
          <p:nvPr>
            <p:ph type="title"/>
          </p:nvPr>
        </p:nvSpPr>
        <p:spPr>
          <a:xfrm>
            <a:off x="1738400" y="798100"/>
            <a:ext cx="9374000" cy="1332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1" name="Google Shape;281;g16fe452ec96_3_240"/>
          <p:cNvSpPr txBox="1">
            <a:spLocks noGrp="1"/>
          </p:cNvSpPr>
          <p:nvPr>
            <p:ph type="body" idx="1"/>
          </p:nvPr>
        </p:nvSpPr>
        <p:spPr>
          <a:xfrm>
            <a:off x="1738400" y="2653400"/>
            <a:ext cx="9374000" cy="33888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11150" algn="l">
              <a:lnSpc>
                <a:spcPct val="100000"/>
              </a:lnSpc>
              <a:spcBef>
                <a:spcPts val="1100"/>
              </a:spcBef>
              <a:spcAft>
                <a:spcPts val="0"/>
              </a:spcAft>
              <a:buSzPts val="1300"/>
              <a:buChar char="►"/>
              <a:defRPr/>
            </a:lvl2pPr>
            <a:lvl3pPr marL="1371600" lvl="2" indent="-298450" algn="l">
              <a:lnSpc>
                <a:spcPct val="100000"/>
              </a:lnSpc>
              <a:spcBef>
                <a:spcPts val="1100"/>
              </a:spcBef>
              <a:spcAft>
                <a:spcPts val="0"/>
              </a:spcAft>
              <a:buSzPts val="1100"/>
              <a:buChar char="►"/>
              <a:defRPr/>
            </a:lvl3pPr>
            <a:lvl4pPr marL="1828800" lvl="3" indent="-285750" algn="l">
              <a:lnSpc>
                <a:spcPct val="100000"/>
              </a:lnSpc>
              <a:spcBef>
                <a:spcPts val="1100"/>
              </a:spcBef>
              <a:spcAft>
                <a:spcPts val="0"/>
              </a:spcAft>
              <a:buSzPts val="900"/>
              <a:buChar char="►"/>
              <a:defRPr/>
            </a:lvl4pPr>
            <a:lvl5pPr marL="2286000" lvl="4" indent="-285750" algn="l">
              <a:lnSpc>
                <a:spcPct val="100000"/>
              </a:lnSpc>
              <a:spcBef>
                <a:spcPts val="1100"/>
              </a:spcBef>
              <a:spcAft>
                <a:spcPts val="0"/>
              </a:spcAft>
              <a:buSzPts val="900"/>
              <a:buChar char="►"/>
              <a:defRPr/>
            </a:lvl5pPr>
            <a:lvl6pPr marL="2743200" lvl="5" indent="-285750" algn="l">
              <a:lnSpc>
                <a:spcPct val="100000"/>
              </a:lnSpc>
              <a:spcBef>
                <a:spcPts val="1100"/>
              </a:spcBef>
              <a:spcAft>
                <a:spcPts val="0"/>
              </a:spcAft>
              <a:buSzPts val="900"/>
              <a:buChar char="►"/>
              <a:defRPr/>
            </a:lvl6pPr>
            <a:lvl7pPr marL="3200400" lvl="6" indent="-285750" algn="l">
              <a:lnSpc>
                <a:spcPct val="100000"/>
              </a:lnSpc>
              <a:spcBef>
                <a:spcPts val="1100"/>
              </a:spcBef>
              <a:spcAft>
                <a:spcPts val="0"/>
              </a:spcAft>
              <a:buSzPts val="900"/>
              <a:buChar char="►"/>
              <a:defRPr/>
            </a:lvl7pPr>
            <a:lvl8pPr marL="3657600" lvl="7" indent="-285750" algn="l">
              <a:lnSpc>
                <a:spcPct val="100000"/>
              </a:lnSpc>
              <a:spcBef>
                <a:spcPts val="1100"/>
              </a:spcBef>
              <a:spcAft>
                <a:spcPts val="0"/>
              </a:spcAft>
              <a:buSzPts val="900"/>
              <a:buChar char="►"/>
              <a:defRPr/>
            </a:lvl8pPr>
            <a:lvl9pPr marL="4114800" lvl="8" indent="-285750" algn="l">
              <a:lnSpc>
                <a:spcPct val="100000"/>
              </a:lnSpc>
              <a:spcBef>
                <a:spcPts val="1100"/>
              </a:spcBef>
              <a:spcAft>
                <a:spcPts val="0"/>
              </a:spcAft>
              <a:buSzPts val="900"/>
              <a:buChar char="►"/>
              <a:defRPr/>
            </a:lvl9pPr>
          </a:lstStyle>
          <a:p>
            <a:endParaRPr/>
          </a:p>
        </p:txBody>
      </p:sp>
      <p:sp>
        <p:nvSpPr>
          <p:cNvPr id="282" name="Google Shape;282;g16fe452ec96_3_240"/>
          <p:cNvSpPr txBox="1">
            <a:spLocks noGrp="1"/>
          </p:cNvSpPr>
          <p:nvPr>
            <p:ph type="sldNum" idx="12"/>
          </p:nvPr>
        </p:nvSpPr>
        <p:spPr>
          <a:xfrm>
            <a:off x="11268061" y="6315968"/>
            <a:ext cx="731600" cy="5248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83"/>
        <p:cNvGrpSpPr/>
        <p:nvPr/>
      </p:nvGrpSpPr>
      <p:grpSpPr>
        <a:xfrm>
          <a:off x="0" y="0"/>
          <a:ext cx="0" cy="0"/>
          <a:chOff x="0" y="0"/>
          <a:chExt cx="0" cy="0"/>
        </a:xfrm>
      </p:grpSpPr>
      <p:sp>
        <p:nvSpPr>
          <p:cNvPr id="284" name="Google Shape;284;g16fe452ec96_3_38"/>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5" name="Google Shape;285;g16fe452ec96_3_38"/>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6" name="Google Shape;286;g16fe452ec96_3_38"/>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g16fe452ec96_3_38"/>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8"/>
        <p:cNvGrpSpPr/>
        <p:nvPr/>
      </p:nvGrpSpPr>
      <p:grpSpPr>
        <a:xfrm>
          <a:off x="0" y="0"/>
          <a:ext cx="0" cy="0"/>
          <a:chOff x="0" y="0"/>
          <a:chExt cx="0" cy="0"/>
        </a:xfrm>
      </p:grpSpPr>
      <p:sp>
        <p:nvSpPr>
          <p:cNvPr id="289" name="Google Shape;289;g16fe452ec96_3_27"/>
          <p:cNvSpPr txBox="1">
            <a:spLocks noGrp="1"/>
          </p:cNvSpPr>
          <p:nvPr>
            <p:ph type="title"/>
          </p:nvPr>
        </p:nvSpPr>
        <p:spPr>
          <a:xfrm>
            <a:off x="1154954" y="973668"/>
            <a:ext cx="8761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0" name="Google Shape;290;g16fe452ec96_3_27"/>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1" name="Google Shape;291;g16fe452ec96_3_27"/>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2" name="Google Shape;292;g16fe452ec96_3_27"/>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3"/>
        <p:cNvGrpSpPr/>
        <p:nvPr/>
      </p:nvGrpSpPr>
      <p:grpSpPr>
        <a:xfrm>
          <a:off x="0" y="0"/>
          <a:ext cx="0" cy="0"/>
          <a:chOff x="0" y="0"/>
          <a:chExt cx="0" cy="0"/>
        </a:xfrm>
      </p:grpSpPr>
      <p:sp>
        <p:nvSpPr>
          <p:cNvPr id="294" name="Google Shape;294;g16fe452ec96_3_32"/>
          <p:cNvSpPr txBox="1">
            <a:spLocks noGrp="1"/>
          </p:cNvSpPr>
          <p:nvPr>
            <p:ph type="title"/>
          </p:nvPr>
        </p:nvSpPr>
        <p:spPr>
          <a:xfrm>
            <a:off x="1154954" y="973668"/>
            <a:ext cx="8761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5" name="Google Shape;295;g16fe452ec96_3_32"/>
          <p:cNvSpPr txBox="1">
            <a:spLocks noGrp="1"/>
          </p:cNvSpPr>
          <p:nvPr>
            <p:ph type="body" idx="1"/>
          </p:nvPr>
        </p:nvSpPr>
        <p:spPr>
          <a:xfrm>
            <a:off x="1154954" y="2603500"/>
            <a:ext cx="8825600" cy="34164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296" name="Google Shape;296;g16fe452ec96_3_32"/>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7" name="Google Shape;297;g16fe452ec96_3_32"/>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8" name="Google Shape;298;g16fe452ec96_3_32"/>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99"/>
        <p:cNvGrpSpPr/>
        <p:nvPr/>
      </p:nvGrpSpPr>
      <p:grpSpPr>
        <a:xfrm>
          <a:off x="0" y="0"/>
          <a:ext cx="0" cy="0"/>
          <a:chOff x="0" y="0"/>
          <a:chExt cx="0" cy="0"/>
        </a:xfrm>
      </p:grpSpPr>
      <p:sp>
        <p:nvSpPr>
          <p:cNvPr id="300" name="Google Shape;300;g16fe452ec96_3_43"/>
          <p:cNvSpPr txBox="1">
            <a:spLocks noGrp="1"/>
          </p:cNvSpPr>
          <p:nvPr>
            <p:ph type="title"/>
          </p:nvPr>
        </p:nvSpPr>
        <p:spPr>
          <a:xfrm>
            <a:off x="1154954" y="973668"/>
            <a:ext cx="8761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1" name="Google Shape;301;g16fe452ec96_3_43"/>
          <p:cNvSpPr txBox="1">
            <a:spLocks noGrp="1"/>
          </p:cNvSpPr>
          <p:nvPr>
            <p:ph type="body" idx="1"/>
          </p:nvPr>
        </p:nvSpPr>
        <p:spPr>
          <a:xfrm>
            <a:off x="1154954" y="2603500"/>
            <a:ext cx="48252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chemeClr val="accent1"/>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302" name="Google Shape;302;g16fe452ec96_3_43"/>
          <p:cNvSpPr txBox="1">
            <a:spLocks noGrp="1"/>
          </p:cNvSpPr>
          <p:nvPr>
            <p:ph type="body" idx="2"/>
          </p:nvPr>
        </p:nvSpPr>
        <p:spPr>
          <a:xfrm>
            <a:off x="1154954" y="3179762"/>
            <a:ext cx="4825200" cy="28400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303" name="Google Shape;303;g16fe452ec96_3_43"/>
          <p:cNvSpPr txBox="1">
            <a:spLocks noGrp="1"/>
          </p:cNvSpPr>
          <p:nvPr>
            <p:ph type="body" idx="3"/>
          </p:nvPr>
        </p:nvSpPr>
        <p:spPr>
          <a:xfrm>
            <a:off x="6208712" y="2603500"/>
            <a:ext cx="48252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chemeClr val="accent1"/>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304" name="Google Shape;304;g16fe452ec96_3_43"/>
          <p:cNvSpPr txBox="1">
            <a:spLocks noGrp="1"/>
          </p:cNvSpPr>
          <p:nvPr>
            <p:ph type="body" idx="4"/>
          </p:nvPr>
        </p:nvSpPr>
        <p:spPr>
          <a:xfrm>
            <a:off x="6208712" y="3179762"/>
            <a:ext cx="4825200" cy="28400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sz="1900"/>
            </a:lvl1pPr>
            <a:lvl2pPr marL="914400" lvl="1" indent="-311150" algn="l">
              <a:lnSpc>
                <a:spcPct val="100000"/>
              </a:lnSpc>
              <a:spcBef>
                <a:spcPts val="1100"/>
              </a:spcBef>
              <a:spcAft>
                <a:spcPts val="0"/>
              </a:spcAft>
              <a:buSzPts val="1300"/>
              <a:buChar char="►"/>
              <a:defRPr sz="1600"/>
            </a:lvl2pPr>
            <a:lvl3pPr marL="1371600" lvl="2" indent="-298450" algn="l">
              <a:lnSpc>
                <a:spcPct val="100000"/>
              </a:lnSpc>
              <a:spcBef>
                <a:spcPts val="1100"/>
              </a:spcBef>
              <a:spcAft>
                <a:spcPts val="0"/>
              </a:spcAft>
              <a:buSzPts val="1100"/>
              <a:buChar char="►"/>
              <a:defRPr sz="1500"/>
            </a:lvl3pPr>
            <a:lvl4pPr marL="1828800" lvl="3" indent="-285750" algn="l">
              <a:lnSpc>
                <a:spcPct val="100000"/>
              </a:lnSpc>
              <a:spcBef>
                <a:spcPts val="1100"/>
              </a:spcBef>
              <a:spcAft>
                <a:spcPts val="0"/>
              </a:spcAft>
              <a:buSzPts val="900"/>
              <a:buChar char="►"/>
              <a:defRPr sz="1200"/>
            </a:lvl4pPr>
            <a:lvl5pPr marL="2286000" lvl="4" indent="-285750" algn="l">
              <a:lnSpc>
                <a:spcPct val="100000"/>
              </a:lnSpc>
              <a:spcBef>
                <a:spcPts val="1100"/>
              </a:spcBef>
              <a:spcAft>
                <a:spcPts val="0"/>
              </a:spcAft>
              <a:buSzPts val="900"/>
              <a:buChar char="►"/>
              <a:defRPr sz="1200"/>
            </a:lvl5pPr>
            <a:lvl6pPr marL="2743200" lvl="5" indent="-285750" algn="l">
              <a:lnSpc>
                <a:spcPct val="100000"/>
              </a:lnSpc>
              <a:spcBef>
                <a:spcPts val="1100"/>
              </a:spcBef>
              <a:spcAft>
                <a:spcPts val="0"/>
              </a:spcAft>
              <a:buSzPts val="900"/>
              <a:buChar char="►"/>
              <a:defRPr sz="1200"/>
            </a:lvl6pPr>
            <a:lvl7pPr marL="3200400" lvl="6" indent="-285750" algn="l">
              <a:lnSpc>
                <a:spcPct val="100000"/>
              </a:lnSpc>
              <a:spcBef>
                <a:spcPts val="1100"/>
              </a:spcBef>
              <a:spcAft>
                <a:spcPts val="0"/>
              </a:spcAft>
              <a:buSzPts val="900"/>
              <a:buChar char="►"/>
              <a:defRPr sz="1200"/>
            </a:lvl7pPr>
            <a:lvl8pPr marL="3657600" lvl="7" indent="-285750" algn="l">
              <a:lnSpc>
                <a:spcPct val="100000"/>
              </a:lnSpc>
              <a:spcBef>
                <a:spcPts val="1100"/>
              </a:spcBef>
              <a:spcAft>
                <a:spcPts val="0"/>
              </a:spcAft>
              <a:buSzPts val="900"/>
              <a:buChar char="►"/>
              <a:defRPr sz="1200"/>
            </a:lvl8pPr>
            <a:lvl9pPr marL="4114800" lvl="8" indent="-285750" algn="l">
              <a:lnSpc>
                <a:spcPct val="100000"/>
              </a:lnSpc>
              <a:spcBef>
                <a:spcPts val="1100"/>
              </a:spcBef>
              <a:spcAft>
                <a:spcPts val="0"/>
              </a:spcAft>
              <a:buSzPts val="900"/>
              <a:buChar char="►"/>
              <a:defRPr sz="1200"/>
            </a:lvl9pPr>
          </a:lstStyle>
          <a:p>
            <a:endParaRPr/>
          </a:p>
        </p:txBody>
      </p:sp>
      <p:sp>
        <p:nvSpPr>
          <p:cNvPr id="305" name="Google Shape;305;g16fe452ec96_3_43"/>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6" name="Google Shape;306;g16fe452ec96_3_43"/>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7" name="Google Shape;307;g16fe452ec96_3_43"/>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308"/>
        <p:cNvGrpSpPr/>
        <p:nvPr/>
      </p:nvGrpSpPr>
      <p:grpSpPr>
        <a:xfrm>
          <a:off x="0" y="0"/>
          <a:ext cx="0" cy="0"/>
          <a:chOff x="0" y="0"/>
          <a:chExt cx="0" cy="0"/>
        </a:xfrm>
      </p:grpSpPr>
      <p:grpSp>
        <p:nvGrpSpPr>
          <p:cNvPr id="309" name="Google Shape;309;g16fe452ec96_3_52"/>
          <p:cNvGrpSpPr/>
          <p:nvPr/>
        </p:nvGrpSpPr>
        <p:grpSpPr>
          <a:xfrm>
            <a:off x="0" y="0"/>
            <a:ext cx="12192011" cy="6858000"/>
            <a:chOff x="0" y="0"/>
            <a:chExt cx="12192011" cy="6858000"/>
          </a:xfrm>
        </p:grpSpPr>
        <p:sp>
          <p:nvSpPr>
            <p:cNvPr id="310" name="Google Shape;310;g16fe452ec96_3_52"/>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g16fe452ec96_3_5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g16fe452ec96_3_5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g16fe452ec96_3_5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g16fe452ec96_3_5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g16fe452ec96_3_5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g16fe452ec96_3_52"/>
            <p:cNvSpPr/>
            <p:nvPr/>
          </p:nvSpPr>
          <p:spPr>
            <a:xfrm>
              <a:off x="5713412" y="402165"/>
              <a:ext cx="6055200" cy="6053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g16fe452ec96_3_52"/>
            <p:cNvSpPr/>
            <p:nvPr/>
          </p:nvSpPr>
          <p:spPr>
            <a:xfrm rot="-5677505">
              <a:off x="3140479" y="1826074"/>
              <a:ext cx="3299419"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g16fe452ec96_3_52"/>
            <p:cNvSpPr/>
            <p:nvPr/>
          </p:nvSpPr>
          <p:spPr>
            <a:xfrm rot="-5400000">
              <a:off x="2229376" y="2801718"/>
              <a:ext cx="6053675" cy="1254560"/>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319" name="Google Shape;319;g16fe452ec96_3_52"/>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20" name="Google Shape;320;g16fe452ec96_3_52"/>
          <p:cNvSpPr txBox="1">
            <a:spLocks noGrp="1"/>
          </p:cNvSpPr>
          <p:nvPr>
            <p:ph type="title"/>
          </p:nvPr>
        </p:nvSpPr>
        <p:spPr>
          <a:xfrm>
            <a:off x="1154955" y="1295400"/>
            <a:ext cx="2793200" cy="1600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1" name="Google Shape;321;g16fe452ec96_3_52"/>
          <p:cNvSpPr txBox="1">
            <a:spLocks noGrp="1"/>
          </p:cNvSpPr>
          <p:nvPr>
            <p:ph type="body" idx="1"/>
          </p:nvPr>
        </p:nvSpPr>
        <p:spPr>
          <a:xfrm>
            <a:off x="5781146" y="1447800"/>
            <a:ext cx="5190000" cy="4572000"/>
          </a:xfrm>
          <a:prstGeom prst="rect">
            <a:avLst/>
          </a:prstGeom>
          <a:noFill/>
          <a:ln>
            <a:noFill/>
          </a:ln>
        </p:spPr>
        <p:txBody>
          <a:bodyPr spcFirstLastPara="1" wrap="square" lIns="91425" tIns="45700" rIns="91425" bIns="45700" anchor="ctr"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322" name="Google Shape;322;g16fe452ec96_3_52"/>
          <p:cNvSpPr txBox="1">
            <a:spLocks noGrp="1"/>
          </p:cNvSpPr>
          <p:nvPr>
            <p:ph type="body" idx="2"/>
          </p:nvPr>
        </p:nvSpPr>
        <p:spPr>
          <a:xfrm>
            <a:off x="1154954" y="3129280"/>
            <a:ext cx="2793200" cy="2895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solidFill>
                  <a:srgbClr val="EE52A4"/>
                </a:solidFill>
              </a:defRPr>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323" name="Google Shape;323;g16fe452ec96_3_52"/>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4" name="Google Shape;324;g16fe452ec96_3_52"/>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5" name="Google Shape;325;g16fe452ec96_3_52"/>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g16fe452ec96_3_52"/>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27"/>
        <p:cNvGrpSpPr/>
        <p:nvPr/>
      </p:nvGrpSpPr>
      <p:grpSpPr>
        <a:xfrm>
          <a:off x="0" y="0"/>
          <a:ext cx="0" cy="0"/>
          <a:chOff x="0" y="0"/>
          <a:chExt cx="0" cy="0"/>
        </a:xfrm>
      </p:grpSpPr>
      <p:grpSp>
        <p:nvGrpSpPr>
          <p:cNvPr id="328" name="Google Shape;328;g16fe452ec96_3_71"/>
          <p:cNvGrpSpPr/>
          <p:nvPr/>
        </p:nvGrpSpPr>
        <p:grpSpPr>
          <a:xfrm>
            <a:off x="0" y="0"/>
            <a:ext cx="12192011" cy="6858000"/>
            <a:chOff x="0" y="0"/>
            <a:chExt cx="12192011" cy="6858000"/>
          </a:xfrm>
        </p:grpSpPr>
        <p:sp>
          <p:nvSpPr>
            <p:cNvPr id="329" name="Google Shape;329;g16fe452ec96_3_71"/>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g16fe452ec96_3_7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g16fe452ec96_3_7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g16fe452ec96_3_7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g16fe452ec96_3_7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g16fe452ec96_3_7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g16fe452ec96_3_71"/>
            <p:cNvSpPr/>
            <p:nvPr/>
          </p:nvSpPr>
          <p:spPr>
            <a:xfrm>
              <a:off x="7289800" y="402165"/>
              <a:ext cx="4479000" cy="6053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g16fe452ec96_3_71"/>
            <p:cNvSpPr/>
            <p:nvPr/>
          </p:nvSpPr>
          <p:spPr>
            <a:xfrm rot="-5400000">
              <a:off x="3787243" y="2801717"/>
              <a:ext cx="6053675" cy="1254560"/>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337" name="Google Shape;337;g16fe452ec96_3_71"/>
            <p:cNvSpPr/>
            <p:nvPr/>
          </p:nvSpPr>
          <p:spPr>
            <a:xfrm rot="-5677505">
              <a:off x="4698346" y="1826074"/>
              <a:ext cx="3299419"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g16fe452ec96_3_71"/>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39" name="Google Shape;339;g16fe452ec96_3_71"/>
          <p:cNvSpPr txBox="1">
            <a:spLocks noGrp="1"/>
          </p:cNvSpPr>
          <p:nvPr>
            <p:ph type="title"/>
          </p:nvPr>
        </p:nvSpPr>
        <p:spPr>
          <a:xfrm>
            <a:off x="1154954" y="2677645"/>
            <a:ext cx="4351200" cy="2284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0" name="Google Shape;340;g16fe452ec96_3_71"/>
          <p:cNvSpPr txBox="1">
            <a:spLocks noGrp="1"/>
          </p:cNvSpPr>
          <p:nvPr>
            <p:ph type="body" idx="1"/>
          </p:nvPr>
        </p:nvSpPr>
        <p:spPr>
          <a:xfrm>
            <a:off x="6895559" y="2677644"/>
            <a:ext cx="3757600" cy="22840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100"/>
              </a:spcBef>
              <a:spcAft>
                <a:spcPts val="0"/>
              </a:spcAft>
              <a:buSzPts val="1600"/>
              <a:buNone/>
              <a:defRPr sz="2000" cap="none">
                <a:solidFill>
                  <a:srgbClr val="EE52A4"/>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300"/>
              <a:buNone/>
              <a:defRPr sz="1600">
                <a:solidFill>
                  <a:srgbClr val="888888"/>
                </a:solidFill>
              </a:defRPr>
            </a:lvl3pPr>
            <a:lvl4pPr marL="1828800" lvl="3" indent="-228600" algn="l">
              <a:lnSpc>
                <a:spcPct val="100000"/>
              </a:lnSpc>
              <a:spcBef>
                <a:spcPts val="1100"/>
              </a:spcBef>
              <a:spcAft>
                <a:spcPts val="0"/>
              </a:spcAft>
              <a:buSzPts val="1100"/>
              <a:buNone/>
              <a:defRPr sz="1500">
                <a:solidFill>
                  <a:srgbClr val="888888"/>
                </a:solidFill>
              </a:defRPr>
            </a:lvl4pPr>
            <a:lvl5pPr marL="2286000" lvl="4" indent="-228600" algn="l">
              <a:lnSpc>
                <a:spcPct val="100000"/>
              </a:lnSpc>
              <a:spcBef>
                <a:spcPts val="1100"/>
              </a:spcBef>
              <a:spcAft>
                <a:spcPts val="0"/>
              </a:spcAft>
              <a:buSzPts val="11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endParaRPr/>
          </a:p>
        </p:txBody>
      </p:sp>
      <p:sp>
        <p:nvSpPr>
          <p:cNvPr id="341" name="Google Shape;341;g16fe452ec96_3_71"/>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2" name="Google Shape;342;g16fe452ec96_3_71"/>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3" name="Google Shape;343;g16fe452ec96_3_71"/>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g16fe452ec96_3_71"/>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5"/>
        <p:cNvGrpSpPr/>
        <p:nvPr/>
      </p:nvGrpSpPr>
      <p:grpSpPr>
        <a:xfrm>
          <a:off x="0" y="0"/>
          <a:ext cx="0" cy="0"/>
          <a:chOff x="0" y="0"/>
          <a:chExt cx="0" cy="0"/>
        </a:xfrm>
      </p:grpSpPr>
      <p:sp>
        <p:nvSpPr>
          <p:cNvPr id="346" name="Google Shape;346;g16fe452ec96_3_89"/>
          <p:cNvSpPr txBox="1">
            <a:spLocks noGrp="1"/>
          </p:cNvSpPr>
          <p:nvPr>
            <p:ph type="title"/>
          </p:nvPr>
        </p:nvSpPr>
        <p:spPr>
          <a:xfrm>
            <a:off x="1154954" y="973668"/>
            <a:ext cx="8761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7" name="Google Shape;347;g16fe452ec96_3_89"/>
          <p:cNvSpPr txBox="1">
            <a:spLocks noGrp="1"/>
          </p:cNvSpPr>
          <p:nvPr>
            <p:ph type="body" idx="1"/>
          </p:nvPr>
        </p:nvSpPr>
        <p:spPr>
          <a:xfrm>
            <a:off x="1154954" y="2603500"/>
            <a:ext cx="4825200" cy="34164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348" name="Google Shape;348;g16fe452ec96_3_89"/>
          <p:cNvSpPr txBox="1">
            <a:spLocks noGrp="1"/>
          </p:cNvSpPr>
          <p:nvPr>
            <p:ph type="body" idx="2"/>
          </p:nvPr>
        </p:nvSpPr>
        <p:spPr>
          <a:xfrm>
            <a:off x="6208712" y="2603500"/>
            <a:ext cx="4825200" cy="34164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349" name="Google Shape;349;g16fe452ec96_3_89"/>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50" name="Google Shape;350;g16fe452ec96_3_89"/>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51" name="Google Shape;351;g16fe452ec96_3_89"/>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352"/>
        <p:cNvGrpSpPr/>
        <p:nvPr/>
      </p:nvGrpSpPr>
      <p:grpSpPr>
        <a:xfrm>
          <a:off x="0" y="0"/>
          <a:ext cx="0" cy="0"/>
          <a:chOff x="0" y="0"/>
          <a:chExt cx="0" cy="0"/>
        </a:xfrm>
      </p:grpSpPr>
      <p:grpSp>
        <p:nvGrpSpPr>
          <p:cNvPr id="353" name="Google Shape;353;g16fe452ec96_3_96"/>
          <p:cNvGrpSpPr/>
          <p:nvPr/>
        </p:nvGrpSpPr>
        <p:grpSpPr>
          <a:xfrm>
            <a:off x="0" y="0"/>
            <a:ext cx="12192011" cy="6858000"/>
            <a:chOff x="0" y="0"/>
            <a:chExt cx="12192011" cy="6858000"/>
          </a:xfrm>
        </p:grpSpPr>
        <p:sp>
          <p:nvSpPr>
            <p:cNvPr id="354" name="Google Shape;354;g16fe452ec96_3_96"/>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g16fe452ec96_3_9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g16fe452ec96_3_9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g16fe452ec96_3_9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g16fe452ec96_3_9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g16fe452ec96_3_9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g16fe452ec96_3_96"/>
            <p:cNvSpPr/>
            <p:nvPr/>
          </p:nvSpPr>
          <p:spPr>
            <a:xfrm>
              <a:off x="6172200" y="402165"/>
              <a:ext cx="5596500" cy="6053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g16fe452ec96_3_96"/>
            <p:cNvSpPr/>
            <p:nvPr/>
          </p:nvSpPr>
          <p:spPr>
            <a:xfrm rot="-5677505">
              <a:off x="4203588" y="1826074"/>
              <a:ext cx="3299419"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g16fe452ec96_3_96"/>
            <p:cNvSpPr/>
            <p:nvPr/>
          </p:nvSpPr>
          <p:spPr>
            <a:xfrm rot="-5400000">
              <a:off x="3295431" y="2801718"/>
              <a:ext cx="6053675" cy="1254560"/>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363" name="Google Shape;363;g16fe452ec96_3_96"/>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64" name="Google Shape;364;g16fe452ec96_3_96"/>
          <p:cNvSpPr txBox="1">
            <a:spLocks noGrp="1"/>
          </p:cNvSpPr>
          <p:nvPr>
            <p:ph type="title"/>
          </p:nvPr>
        </p:nvSpPr>
        <p:spPr>
          <a:xfrm>
            <a:off x="1154955" y="1693333"/>
            <a:ext cx="3865200" cy="1735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3600"/>
              <a:buFont typeface="Century Gothic"/>
              <a:buNone/>
              <a:defRPr sz="3600" b="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65" name="Google Shape;365;g16fe452ec96_3_96"/>
          <p:cNvSpPr>
            <a:spLocks noGrp="1"/>
          </p:cNvSpPr>
          <p:nvPr>
            <p:ph type="pic" idx="2"/>
          </p:nvPr>
        </p:nvSpPr>
        <p:spPr>
          <a:xfrm>
            <a:off x="6547870" y="1143000"/>
            <a:ext cx="3227200" cy="4572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366" name="Google Shape;366;g16fe452ec96_3_96"/>
          <p:cNvSpPr txBox="1">
            <a:spLocks noGrp="1"/>
          </p:cNvSpPr>
          <p:nvPr>
            <p:ph type="body" idx="1"/>
          </p:nvPr>
        </p:nvSpPr>
        <p:spPr>
          <a:xfrm>
            <a:off x="1154954" y="3657600"/>
            <a:ext cx="3859200" cy="1371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solidFill>
                  <a:srgbClr val="EE52A4"/>
                </a:solidFill>
              </a:defRPr>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367" name="Google Shape;367;g16fe452ec96_3_96"/>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68" name="Google Shape;368;g16fe452ec96_3_96"/>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69" name="Google Shape;369;g16fe452ec96_3_96"/>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g16fe452ec96_3_96"/>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371"/>
        <p:cNvGrpSpPr/>
        <p:nvPr/>
      </p:nvGrpSpPr>
      <p:grpSpPr>
        <a:xfrm>
          <a:off x="0" y="0"/>
          <a:ext cx="0" cy="0"/>
          <a:chOff x="0" y="0"/>
          <a:chExt cx="0" cy="0"/>
        </a:xfrm>
      </p:grpSpPr>
      <p:grpSp>
        <p:nvGrpSpPr>
          <p:cNvPr id="372" name="Google Shape;372;g16fe452ec96_3_115"/>
          <p:cNvGrpSpPr/>
          <p:nvPr/>
        </p:nvGrpSpPr>
        <p:grpSpPr>
          <a:xfrm>
            <a:off x="0" y="0"/>
            <a:ext cx="12192011" cy="6858000"/>
            <a:chOff x="0" y="0"/>
            <a:chExt cx="12192011" cy="6858000"/>
          </a:xfrm>
        </p:grpSpPr>
        <p:sp>
          <p:nvSpPr>
            <p:cNvPr id="373" name="Google Shape;373;g16fe452ec96_3_115"/>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g16fe452ec96_3_11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g16fe452ec96_3_11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g16fe452ec96_3_11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g16fe452ec96_3_11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6fe452ec96_3_11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g16fe452ec96_3_115"/>
            <p:cNvSpPr/>
            <p:nvPr/>
          </p:nvSpPr>
          <p:spPr>
            <a:xfrm rot="10371517">
              <a:off x="263779" y="4438261"/>
              <a:ext cx="3299395"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16fe452ec96_3_115"/>
            <p:cNvSpPr/>
            <p:nvPr/>
          </p:nvSpPr>
          <p:spPr>
            <a:xfrm rot="10800000">
              <a:off x="459506" y="321130"/>
              <a:ext cx="11277600" cy="4533900"/>
            </a:xfrm>
            <a:custGeom>
              <a:avLst/>
              <a:gdLst/>
              <a:ahLst/>
              <a:cxnLst/>
              <a:rect l="l" t="t" r="r" b="b"/>
              <a:pathLst>
                <a:path w="7104" h="2856" extrusionOk="0">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381" name="Google Shape;381;g16fe452ec96_3_115"/>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82" name="Google Shape;382;g16fe452ec96_3_115"/>
          <p:cNvSpPr txBox="1">
            <a:spLocks noGrp="1"/>
          </p:cNvSpPr>
          <p:nvPr>
            <p:ph type="title"/>
          </p:nvPr>
        </p:nvSpPr>
        <p:spPr>
          <a:xfrm>
            <a:off x="1154954" y="4969927"/>
            <a:ext cx="8825600" cy="566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3" name="Google Shape;383;g16fe452ec96_3_115"/>
          <p:cNvSpPr>
            <a:spLocks noGrp="1"/>
          </p:cNvSpPr>
          <p:nvPr>
            <p:ph type="pic" idx="2"/>
          </p:nvPr>
        </p:nvSpPr>
        <p:spPr>
          <a:xfrm>
            <a:off x="1154954" y="685800"/>
            <a:ext cx="8825600" cy="34292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384" name="Google Shape;384;g16fe452ec96_3_115"/>
          <p:cNvSpPr txBox="1">
            <a:spLocks noGrp="1"/>
          </p:cNvSpPr>
          <p:nvPr>
            <p:ph type="body" idx="1"/>
          </p:nvPr>
        </p:nvSpPr>
        <p:spPr>
          <a:xfrm>
            <a:off x="1154954" y="5536665"/>
            <a:ext cx="8825600" cy="493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900"/>
              <a:buNone/>
              <a:defRPr sz="1200">
                <a:solidFill>
                  <a:srgbClr val="EE52A4"/>
                </a:solidFill>
              </a:defRPr>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385" name="Google Shape;385;g16fe452ec96_3_115"/>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6" name="Google Shape;386;g16fe452ec96_3_115"/>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7" name="Google Shape;387;g16fe452ec96_3_115"/>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g16fe452ec96_3_115"/>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and Caption">
  <p:cSld name="Title and Caption">
    <p:spTree>
      <p:nvGrpSpPr>
        <p:cNvPr id="1" name="Shape 389"/>
        <p:cNvGrpSpPr/>
        <p:nvPr/>
      </p:nvGrpSpPr>
      <p:grpSpPr>
        <a:xfrm>
          <a:off x="0" y="0"/>
          <a:ext cx="0" cy="0"/>
          <a:chOff x="0" y="0"/>
          <a:chExt cx="0" cy="0"/>
        </a:xfrm>
      </p:grpSpPr>
      <p:grpSp>
        <p:nvGrpSpPr>
          <p:cNvPr id="390" name="Google Shape;390;g16fe452ec96_3_133"/>
          <p:cNvGrpSpPr/>
          <p:nvPr/>
        </p:nvGrpSpPr>
        <p:grpSpPr>
          <a:xfrm>
            <a:off x="0" y="0"/>
            <a:ext cx="12192011" cy="6858000"/>
            <a:chOff x="0" y="0"/>
            <a:chExt cx="12192011" cy="6858000"/>
          </a:xfrm>
        </p:grpSpPr>
        <p:sp>
          <p:nvSpPr>
            <p:cNvPr id="391" name="Google Shape;391;g16fe452ec96_3_133"/>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g16fe452ec96_3_133"/>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g16fe452ec96_3_133"/>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g16fe452ec96_3_133"/>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g16fe452ec96_3_133"/>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g16fe452ec96_3_133"/>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g16fe452ec96_3_133"/>
            <p:cNvSpPr/>
            <p:nvPr/>
          </p:nvSpPr>
          <p:spPr>
            <a:xfrm rot="-589939">
              <a:off x="8490949" y="2714870"/>
              <a:ext cx="3299413"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g16fe452ec96_3_133"/>
            <p:cNvSpPr/>
            <p:nvPr/>
          </p:nvSpPr>
          <p:spPr>
            <a:xfrm>
              <a:off x="455612" y="2801319"/>
              <a:ext cx="11277600" cy="3602637"/>
            </a:xfrm>
            <a:custGeom>
              <a:avLst/>
              <a:gdLst/>
              <a:ahLst/>
              <a:cxnLst/>
              <a:rect l="l" t="t" r="r" b="b"/>
              <a:pathLst>
                <a:path w="10000" h="7946" extrusionOk="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399" name="Google Shape;399;g16fe452ec96_3_133"/>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00" name="Google Shape;400;g16fe452ec96_3_133"/>
          <p:cNvSpPr txBox="1">
            <a:spLocks noGrp="1"/>
          </p:cNvSpPr>
          <p:nvPr>
            <p:ph type="title"/>
          </p:nvPr>
        </p:nvSpPr>
        <p:spPr>
          <a:xfrm>
            <a:off x="1148798" y="1063417"/>
            <a:ext cx="8832000" cy="1372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1" name="Google Shape;401;g16fe452ec96_3_133"/>
          <p:cNvSpPr txBox="1">
            <a:spLocks noGrp="1"/>
          </p:cNvSpPr>
          <p:nvPr>
            <p:ph type="body" idx="1"/>
          </p:nvPr>
        </p:nvSpPr>
        <p:spPr>
          <a:xfrm>
            <a:off x="1154954" y="3543300"/>
            <a:ext cx="8825600" cy="24764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100"/>
              </a:spcBef>
              <a:spcAft>
                <a:spcPts val="0"/>
              </a:spcAft>
              <a:buSzPts val="1500"/>
              <a:buNone/>
              <a:defRPr sz="19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02" name="Google Shape;402;g16fe452ec96_3_133"/>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3" name="Google Shape;403;g16fe452ec96_3_133"/>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4" name="Google Shape;404;g16fe452ec96_3_133"/>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g16fe452ec96_3_133"/>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Quote with Caption">
  <p:cSld name="Quote with Caption">
    <p:spTree>
      <p:nvGrpSpPr>
        <p:cNvPr id="1" name="Shape 406"/>
        <p:cNvGrpSpPr/>
        <p:nvPr/>
      </p:nvGrpSpPr>
      <p:grpSpPr>
        <a:xfrm>
          <a:off x="0" y="0"/>
          <a:ext cx="0" cy="0"/>
          <a:chOff x="0" y="0"/>
          <a:chExt cx="0" cy="0"/>
        </a:xfrm>
      </p:grpSpPr>
      <p:grpSp>
        <p:nvGrpSpPr>
          <p:cNvPr id="407" name="Google Shape;407;g16fe452ec96_3_150"/>
          <p:cNvGrpSpPr/>
          <p:nvPr/>
        </p:nvGrpSpPr>
        <p:grpSpPr>
          <a:xfrm>
            <a:off x="0" y="0"/>
            <a:ext cx="12192011" cy="6858000"/>
            <a:chOff x="0" y="0"/>
            <a:chExt cx="12192011" cy="6858000"/>
          </a:xfrm>
        </p:grpSpPr>
        <p:sp>
          <p:nvSpPr>
            <p:cNvPr id="408" name="Google Shape;408;g16fe452ec96_3_150"/>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16fe452ec96_3_15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g16fe452ec96_3_15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g16fe452ec96_3_15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g16fe452ec96_3_15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g16fe452ec96_3_15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g16fe452ec96_3_150"/>
            <p:cNvSpPr/>
            <p:nvPr/>
          </p:nvSpPr>
          <p:spPr>
            <a:xfrm rot="-589939">
              <a:off x="8490949" y="4185113"/>
              <a:ext cx="3299413"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g16fe452ec96_3_150"/>
            <p:cNvSpPr/>
            <p:nvPr/>
          </p:nvSpPr>
          <p:spPr>
            <a:xfrm>
              <a:off x="455612" y="4241801"/>
              <a:ext cx="11277600" cy="2337160"/>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416" name="Google Shape;416;g16fe452ec96_3_150"/>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17" name="Google Shape;417;g16fe452ec96_3_150"/>
          <p:cNvSpPr txBox="1"/>
          <p:nvPr/>
        </p:nvSpPr>
        <p:spPr>
          <a:xfrm>
            <a:off x="881566" y="607336"/>
            <a:ext cx="802000" cy="15700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600"/>
              <a:buFont typeface="Arial"/>
              <a:buNone/>
            </a:pPr>
            <a:r>
              <a:rPr lang="en-IE" sz="9600" b="0" i="0" u="none" strike="noStrike" cap="none">
                <a:solidFill>
                  <a:srgbClr val="EE52A4"/>
                </a:solidFill>
                <a:latin typeface="Arial"/>
                <a:ea typeface="Arial"/>
                <a:cs typeface="Arial"/>
                <a:sym typeface="Arial"/>
              </a:rPr>
              <a:t>“</a:t>
            </a:r>
            <a:endParaRPr sz="1500" b="0" i="0" u="none" strike="noStrike" cap="none">
              <a:solidFill>
                <a:srgbClr val="000000"/>
              </a:solidFill>
              <a:latin typeface="Arial"/>
              <a:ea typeface="Arial"/>
              <a:cs typeface="Arial"/>
              <a:sym typeface="Arial"/>
            </a:endParaRPr>
          </a:p>
        </p:txBody>
      </p:sp>
      <p:sp>
        <p:nvSpPr>
          <p:cNvPr id="418" name="Google Shape;418;g16fe452ec96_3_150"/>
          <p:cNvSpPr txBox="1"/>
          <p:nvPr/>
        </p:nvSpPr>
        <p:spPr>
          <a:xfrm>
            <a:off x="9884458" y="2613787"/>
            <a:ext cx="652800" cy="15700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600"/>
              <a:buFont typeface="Arial"/>
              <a:buNone/>
            </a:pPr>
            <a:r>
              <a:rPr lang="en-IE" sz="9600" b="0" i="0" u="none" strike="noStrike" cap="none">
                <a:solidFill>
                  <a:srgbClr val="EE52A4"/>
                </a:solidFill>
                <a:latin typeface="Arial"/>
                <a:ea typeface="Arial"/>
                <a:cs typeface="Arial"/>
                <a:sym typeface="Arial"/>
              </a:rPr>
              <a:t>”</a:t>
            </a:r>
            <a:endParaRPr sz="1500" b="0" i="0" u="none" strike="noStrike" cap="none">
              <a:solidFill>
                <a:srgbClr val="000000"/>
              </a:solidFill>
              <a:latin typeface="Arial"/>
              <a:ea typeface="Arial"/>
              <a:cs typeface="Arial"/>
              <a:sym typeface="Arial"/>
            </a:endParaRPr>
          </a:p>
        </p:txBody>
      </p:sp>
      <p:sp>
        <p:nvSpPr>
          <p:cNvPr id="419" name="Google Shape;419;g16fe452ec96_3_150"/>
          <p:cNvSpPr txBox="1">
            <a:spLocks noGrp="1"/>
          </p:cNvSpPr>
          <p:nvPr>
            <p:ph type="title"/>
          </p:nvPr>
        </p:nvSpPr>
        <p:spPr>
          <a:xfrm>
            <a:off x="1581878" y="982134"/>
            <a:ext cx="8454000" cy="269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0" name="Google Shape;420;g16fe452ec96_3_150"/>
          <p:cNvSpPr txBox="1">
            <a:spLocks noGrp="1"/>
          </p:cNvSpPr>
          <p:nvPr>
            <p:ph type="body" idx="1"/>
          </p:nvPr>
        </p:nvSpPr>
        <p:spPr>
          <a:xfrm>
            <a:off x="1945945" y="3678766"/>
            <a:ext cx="7731200" cy="3420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b="0" i="0" cap="small">
                <a:solidFill>
                  <a:srgbClr val="EE52A4"/>
                </a:solidFill>
                <a:latin typeface="Century Gothic"/>
                <a:ea typeface="Century Gothic"/>
                <a:cs typeface="Century Gothic"/>
                <a:sym typeface="Century Gothic"/>
              </a:defRPr>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21" name="Google Shape;421;g16fe452ec96_3_150"/>
          <p:cNvSpPr txBox="1">
            <a:spLocks noGrp="1"/>
          </p:cNvSpPr>
          <p:nvPr>
            <p:ph type="body" idx="2"/>
          </p:nvPr>
        </p:nvSpPr>
        <p:spPr>
          <a:xfrm>
            <a:off x="1154954" y="5029199"/>
            <a:ext cx="9244800" cy="9980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22" name="Google Shape;422;g16fe452ec96_3_150"/>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3" name="Google Shape;423;g16fe452ec96_3_150"/>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4" name="Google Shape;424;g16fe452ec96_3_150"/>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g16fe452ec96_3_150"/>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Name Card">
  <p:cSld name="Name Card">
    <p:spTree>
      <p:nvGrpSpPr>
        <p:cNvPr id="1" name="Shape 426"/>
        <p:cNvGrpSpPr/>
        <p:nvPr/>
      </p:nvGrpSpPr>
      <p:grpSpPr>
        <a:xfrm>
          <a:off x="0" y="0"/>
          <a:ext cx="0" cy="0"/>
          <a:chOff x="0" y="0"/>
          <a:chExt cx="0" cy="0"/>
        </a:xfrm>
      </p:grpSpPr>
      <p:grpSp>
        <p:nvGrpSpPr>
          <p:cNvPr id="427" name="Google Shape;427;g16fe452ec96_3_170"/>
          <p:cNvGrpSpPr/>
          <p:nvPr/>
        </p:nvGrpSpPr>
        <p:grpSpPr>
          <a:xfrm>
            <a:off x="0" y="0"/>
            <a:ext cx="12192011" cy="6858000"/>
            <a:chOff x="0" y="0"/>
            <a:chExt cx="12192011" cy="6858000"/>
          </a:xfrm>
        </p:grpSpPr>
        <p:sp>
          <p:nvSpPr>
            <p:cNvPr id="428" name="Google Shape;428;g16fe452ec96_3_170"/>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g16fe452ec96_3_17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g16fe452ec96_3_17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g16fe452ec96_3_17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g16fe452ec96_3_17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g16fe452ec96_3_17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 name="Google Shape;434;g16fe452ec96_3_170"/>
            <p:cNvSpPr/>
            <p:nvPr/>
          </p:nvSpPr>
          <p:spPr>
            <a:xfrm rot="-589939">
              <a:off x="8490949" y="4193579"/>
              <a:ext cx="3299413"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g16fe452ec96_3_170"/>
            <p:cNvSpPr/>
            <p:nvPr/>
          </p:nvSpPr>
          <p:spPr>
            <a:xfrm>
              <a:off x="455612" y="4241801"/>
              <a:ext cx="11277600" cy="2337160"/>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436" name="Google Shape;436;g16fe452ec96_3_170"/>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37" name="Google Shape;437;g16fe452ec96_3_170"/>
          <p:cNvSpPr txBox="1">
            <a:spLocks noGrp="1"/>
          </p:cNvSpPr>
          <p:nvPr>
            <p:ph type="title"/>
          </p:nvPr>
        </p:nvSpPr>
        <p:spPr>
          <a:xfrm>
            <a:off x="1154954" y="2370667"/>
            <a:ext cx="8825600" cy="1822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38" name="Google Shape;438;g16fe452ec96_3_170"/>
          <p:cNvSpPr txBox="1">
            <a:spLocks noGrp="1"/>
          </p:cNvSpPr>
          <p:nvPr>
            <p:ph type="body" idx="1"/>
          </p:nvPr>
        </p:nvSpPr>
        <p:spPr>
          <a:xfrm>
            <a:off x="1154954" y="5024967"/>
            <a:ext cx="8825600"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600"/>
              <a:buNone/>
              <a:defRPr sz="2000" cap="none">
                <a:solidFill>
                  <a:srgbClr val="EE52A4"/>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300"/>
              <a:buNone/>
              <a:defRPr sz="1600">
                <a:solidFill>
                  <a:srgbClr val="888888"/>
                </a:solidFill>
              </a:defRPr>
            </a:lvl3pPr>
            <a:lvl4pPr marL="1828800" lvl="3" indent="-228600" algn="l">
              <a:lnSpc>
                <a:spcPct val="100000"/>
              </a:lnSpc>
              <a:spcBef>
                <a:spcPts val="1100"/>
              </a:spcBef>
              <a:spcAft>
                <a:spcPts val="0"/>
              </a:spcAft>
              <a:buSzPts val="1100"/>
              <a:buNone/>
              <a:defRPr sz="1500">
                <a:solidFill>
                  <a:srgbClr val="888888"/>
                </a:solidFill>
              </a:defRPr>
            </a:lvl4pPr>
            <a:lvl5pPr marL="2286000" lvl="4" indent="-228600" algn="l">
              <a:lnSpc>
                <a:spcPct val="100000"/>
              </a:lnSpc>
              <a:spcBef>
                <a:spcPts val="1100"/>
              </a:spcBef>
              <a:spcAft>
                <a:spcPts val="0"/>
              </a:spcAft>
              <a:buSzPts val="11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endParaRPr/>
          </a:p>
        </p:txBody>
      </p:sp>
      <p:sp>
        <p:nvSpPr>
          <p:cNvPr id="439" name="Google Shape;439;g16fe452ec96_3_170"/>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0" name="Google Shape;440;g16fe452ec96_3_170"/>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1" name="Google Shape;441;g16fe452ec96_3_170"/>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g16fe452ec96_3_170"/>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443"/>
        <p:cNvGrpSpPr/>
        <p:nvPr/>
      </p:nvGrpSpPr>
      <p:grpSpPr>
        <a:xfrm>
          <a:off x="0" y="0"/>
          <a:ext cx="0" cy="0"/>
          <a:chOff x="0" y="0"/>
          <a:chExt cx="0" cy="0"/>
        </a:xfrm>
      </p:grpSpPr>
      <p:sp>
        <p:nvSpPr>
          <p:cNvPr id="444" name="Google Shape;444;g16fe452ec96_3_187"/>
          <p:cNvSpPr txBox="1">
            <a:spLocks noGrp="1"/>
          </p:cNvSpPr>
          <p:nvPr>
            <p:ph type="title"/>
          </p:nvPr>
        </p:nvSpPr>
        <p:spPr>
          <a:xfrm>
            <a:off x="1154954" y="973668"/>
            <a:ext cx="8825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5" name="Google Shape;445;g16fe452ec96_3_187"/>
          <p:cNvSpPr txBox="1">
            <a:spLocks noGrp="1"/>
          </p:cNvSpPr>
          <p:nvPr>
            <p:ph type="body" idx="1"/>
          </p:nvPr>
        </p:nvSpPr>
        <p:spPr>
          <a:xfrm>
            <a:off x="1154954" y="2603502"/>
            <a:ext cx="31420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rgbClr val="EE52A4"/>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446" name="Google Shape;446;g16fe452ec96_3_187"/>
          <p:cNvSpPr txBox="1">
            <a:spLocks noGrp="1"/>
          </p:cNvSpPr>
          <p:nvPr>
            <p:ph type="body" idx="2"/>
          </p:nvPr>
        </p:nvSpPr>
        <p:spPr>
          <a:xfrm>
            <a:off x="1154953" y="3179764"/>
            <a:ext cx="3142000" cy="2847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47" name="Google Shape;447;g16fe452ec96_3_187"/>
          <p:cNvSpPr txBox="1">
            <a:spLocks noGrp="1"/>
          </p:cNvSpPr>
          <p:nvPr>
            <p:ph type="body" idx="3"/>
          </p:nvPr>
        </p:nvSpPr>
        <p:spPr>
          <a:xfrm>
            <a:off x="4512721" y="2603500"/>
            <a:ext cx="31472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rgbClr val="EE52A4"/>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448" name="Google Shape;448;g16fe452ec96_3_187"/>
          <p:cNvSpPr txBox="1">
            <a:spLocks noGrp="1"/>
          </p:cNvSpPr>
          <p:nvPr>
            <p:ph type="body" idx="4"/>
          </p:nvPr>
        </p:nvSpPr>
        <p:spPr>
          <a:xfrm>
            <a:off x="4512721" y="3179763"/>
            <a:ext cx="3147200" cy="2847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49" name="Google Shape;449;g16fe452ec96_3_187"/>
          <p:cNvSpPr txBox="1">
            <a:spLocks noGrp="1"/>
          </p:cNvSpPr>
          <p:nvPr>
            <p:ph type="body" idx="5"/>
          </p:nvPr>
        </p:nvSpPr>
        <p:spPr>
          <a:xfrm>
            <a:off x="7888135" y="2603501"/>
            <a:ext cx="31456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rgbClr val="EE52A4"/>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450" name="Google Shape;450;g16fe452ec96_3_187"/>
          <p:cNvSpPr txBox="1">
            <a:spLocks noGrp="1"/>
          </p:cNvSpPr>
          <p:nvPr>
            <p:ph type="body" idx="6"/>
          </p:nvPr>
        </p:nvSpPr>
        <p:spPr>
          <a:xfrm>
            <a:off x="7888329" y="3179762"/>
            <a:ext cx="3145600" cy="2847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cxnSp>
        <p:nvCxnSpPr>
          <p:cNvPr id="451" name="Google Shape;451;g16fe452ec96_3_187"/>
          <p:cNvCxnSpPr/>
          <p:nvPr/>
        </p:nvCxnSpPr>
        <p:spPr>
          <a:xfrm>
            <a:off x="4403971" y="2569633"/>
            <a:ext cx="0" cy="3492400"/>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452" name="Google Shape;452;g16fe452ec96_3_187"/>
          <p:cNvCxnSpPr/>
          <p:nvPr/>
        </p:nvCxnSpPr>
        <p:spPr>
          <a:xfrm>
            <a:off x="7772401" y="2569633"/>
            <a:ext cx="0" cy="3492400"/>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453" name="Google Shape;453;g16fe452ec96_3_187"/>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4" name="Google Shape;454;g16fe452ec96_3_187"/>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5" name="Google Shape;455;g16fe452ec96_3_187"/>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456"/>
        <p:cNvGrpSpPr/>
        <p:nvPr/>
      </p:nvGrpSpPr>
      <p:grpSpPr>
        <a:xfrm>
          <a:off x="0" y="0"/>
          <a:ext cx="0" cy="0"/>
          <a:chOff x="0" y="0"/>
          <a:chExt cx="0" cy="0"/>
        </a:xfrm>
      </p:grpSpPr>
      <p:sp>
        <p:nvSpPr>
          <p:cNvPr id="457" name="Google Shape;457;g16fe452ec96_3_200"/>
          <p:cNvSpPr txBox="1">
            <a:spLocks noGrp="1"/>
          </p:cNvSpPr>
          <p:nvPr>
            <p:ph type="title"/>
          </p:nvPr>
        </p:nvSpPr>
        <p:spPr>
          <a:xfrm>
            <a:off x="1154954" y="973668"/>
            <a:ext cx="8825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8" name="Google Shape;458;g16fe452ec96_3_200"/>
          <p:cNvSpPr txBox="1">
            <a:spLocks noGrp="1"/>
          </p:cNvSpPr>
          <p:nvPr>
            <p:ph type="body" idx="1"/>
          </p:nvPr>
        </p:nvSpPr>
        <p:spPr>
          <a:xfrm>
            <a:off x="1154954" y="4532844"/>
            <a:ext cx="30504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rgbClr val="EE52A4"/>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459" name="Google Shape;459;g16fe452ec96_3_200"/>
          <p:cNvSpPr>
            <a:spLocks noGrp="1"/>
          </p:cNvSpPr>
          <p:nvPr>
            <p:ph type="pic" idx="2"/>
          </p:nvPr>
        </p:nvSpPr>
        <p:spPr>
          <a:xfrm>
            <a:off x="1334553" y="2603500"/>
            <a:ext cx="2691200" cy="15916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460" name="Google Shape;460;g16fe452ec96_3_200"/>
          <p:cNvSpPr txBox="1">
            <a:spLocks noGrp="1"/>
          </p:cNvSpPr>
          <p:nvPr>
            <p:ph type="body" idx="3"/>
          </p:nvPr>
        </p:nvSpPr>
        <p:spPr>
          <a:xfrm>
            <a:off x="1154954" y="5109106"/>
            <a:ext cx="3050400" cy="9180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61" name="Google Shape;461;g16fe452ec96_3_200"/>
          <p:cNvSpPr txBox="1">
            <a:spLocks noGrp="1"/>
          </p:cNvSpPr>
          <p:nvPr>
            <p:ph type="body" idx="4"/>
          </p:nvPr>
        </p:nvSpPr>
        <p:spPr>
          <a:xfrm>
            <a:off x="4568865" y="4532844"/>
            <a:ext cx="30504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rgbClr val="EE52A4"/>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462" name="Google Shape;462;g16fe452ec96_3_200"/>
          <p:cNvSpPr>
            <a:spLocks noGrp="1"/>
          </p:cNvSpPr>
          <p:nvPr>
            <p:ph type="pic" idx="5"/>
          </p:nvPr>
        </p:nvSpPr>
        <p:spPr>
          <a:xfrm>
            <a:off x="4748462" y="2603500"/>
            <a:ext cx="2691200" cy="15916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463" name="Google Shape;463;g16fe452ec96_3_200"/>
          <p:cNvSpPr txBox="1">
            <a:spLocks noGrp="1"/>
          </p:cNvSpPr>
          <p:nvPr>
            <p:ph type="body" idx="6"/>
          </p:nvPr>
        </p:nvSpPr>
        <p:spPr>
          <a:xfrm>
            <a:off x="4570172" y="5109105"/>
            <a:ext cx="3050400" cy="9180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sp>
        <p:nvSpPr>
          <p:cNvPr id="464" name="Google Shape;464;g16fe452ec96_3_200"/>
          <p:cNvSpPr txBox="1">
            <a:spLocks noGrp="1"/>
          </p:cNvSpPr>
          <p:nvPr>
            <p:ph type="body" idx="7"/>
          </p:nvPr>
        </p:nvSpPr>
        <p:spPr>
          <a:xfrm>
            <a:off x="7982775" y="4532845"/>
            <a:ext cx="3051200" cy="576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1900"/>
              <a:buNone/>
              <a:defRPr sz="2400" b="0">
                <a:solidFill>
                  <a:srgbClr val="EE52A4"/>
                </a:solidFill>
              </a:defRPr>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500"/>
              <a:buNone/>
              <a:defRPr sz="1900" b="1"/>
            </a:lvl3pPr>
            <a:lvl4pPr marL="1828800" lvl="3" indent="-228600" algn="l">
              <a:lnSpc>
                <a:spcPct val="100000"/>
              </a:lnSpc>
              <a:spcBef>
                <a:spcPts val="1100"/>
              </a:spcBef>
              <a:spcAft>
                <a:spcPts val="0"/>
              </a:spcAft>
              <a:buSzPts val="1300"/>
              <a:buNone/>
              <a:defRPr sz="1600" b="1"/>
            </a:lvl4pPr>
            <a:lvl5pPr marL="2286000" lvl="4" indent="-228600" algn="l">
              <a:lnSpc>
                <a:spcPct val="100000"/>
              </a:lnSpc>
              <a:spcBef>
                <a:spcPts val="1100"/>
              </a:spcBef>
              <a:spcAft>
                <a:spcPts val="0"/>
              </a:spcAft>
              <a:buSzPts val="13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endParaRPr/>
          </a:p>
        </p:txBody>
      </p:sp>
      <p:sp>
        <p:nvSpPr>
          <p:cNvPr id="465" name="Google Shape;465;g16fe452ec96_3_200"/>
          <p:cNvSpPr>
            <a:spLocks noGrp="1"/>
          </p:cNvSpPr>
          <p:nvPr>
            <p:ph type="pic" idx="8"/>
          </p:nvPr>
        </p:nvSpPr>
        <p:spPr>
          <a:xfrm>
            <a:off x="8163031" y="2603500"/>
            <a:ext cx="2691200" cy="15916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466" name="Google Shape;466;g16fe452ec96_3_200"/>
          <p:cNvSpPr txBox="1">
            <a:spLocks noGrp="1"/>
          </p:cNvSpPr>
          <p:nvPr>
            <p:ph type="body" idx="9"/>
          </p:nvPr>
        </p:nvSpPr>
        <p:spPr>
          <a:xfrm>
            <a:off x="7982775" y="5109104"/>
            <a:ext cx="3051200" cy="9180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100"/>
              </a:spcBef>
              <a:spcAft>
                <a:spcPts val="0"/>
              </a:spcAft>
              <a:buSzPts val="1100"/>
              <a:buNone/>
              <a:defRPr sz="1500"/>
            </a:lvl1pPr>
            <a:lvl2pPr marL="914400" lvl="1" indent="-228600" algn="l">
              <a:lnSpc>
                <a:spcPct val="100000"/>
              </a:lnSpc>
              <a:spcBef>
                <a:spcPts val="1100"/>
              </a:spcBef>
              <a:spcAft>
                <a:spcPts val="0"/>
              </a:spcAft>
              <a:buSzPts val="900"/>
              <a:buNone/>
              <a:defRPr sz="1200"/>
            </a:lvl2pPr>
            <a:lvl3pPr marL="1371600" lvl="2" indent="-228600" algn="l">
              <a:lnSpc>
                <a:spcPct val="100000"/>
              </a:lnSpc>
              <a:spcBef>
                <a:spcPts val="1100"/>
              </a:spcBef>
              <a:spcAft>
                <a:spcPts val="0"/>
              </a:spcAft>
              <a:buSzPts val="800"/>
              <a:buNone/>
              <a:defRPr sz="1100"/>
            </a:lvl3pPr>
            <a:lvl4pPr marL="1828800" lvl="3" indent="-228600" algn="l">
              <a:lnSpc>
                <a:spcPct val="100000"/>
              </a:lnSpc>
              <a:spcBef>
                <a:spcPts val="1100"/>
              </a:spcBef>
              <a:spcAft>
                <a:spcPts val="0"/>
              </a:spcAft>
              <a:buSzPts val="700"/>
              <a:buNone/>
              <a:defRPr sz="900"/>
            </a:lvl4pPr>
            <a:lvl5pPr marL="2286000" lvl="4" indent="-228600" algn="l">
              <a:lnSpc>
                <a:spcPct val="100000"/>
              </a:lnSpc>
              <a:spcBef>
                <a:spcPts val="1100"/>
              </a:spcBef>
              <a:spcAft>
                <a:spcPts val="0"/>
              </a:spcAft>
              <a:buSzPts val="700"/>
              <a:buNone/>
              <a:defRPr sz="900"/>
            </a:lvl5pPr>
            <a:lvl6pPr marL="2743200" lvl="5" indent="-228600" algn="l">
              <a:lnSpc>
                <a:spcPct val="100000"/>
              </a:lnSpc>
              <a:spcBef>
                <a:spcPts val="1100"/>
              </a:spcBef>
              <a:spcAft>
                <a:spcPts val="0"/>
              </a:spcAft>
              <a:buSzPts val="700"/>
              <a:buNone/>
              <a:defRPr sz="900"/>
            </a:lvl6pPr>
            <a:lvl7pPr marL="3200400" lvl="6" indent="-228600" algn="l">
              <a:lnSpc>
                <a:spcPct val="100000"/>
              </a:lnSpc>
              <a:spcBef>
                <a:spcPts val="1100"/>
              </a:spcBef>
              <a:spcAft>
                <a:spcPts val="0"/>
              </a:spcAft>
              <a:buSzPts val="700"/>
              <a:buNone/>
              <a:defRPr sz="900"/>
            </a:lvl7pPr>
            <a:lvl8pPr marL="3657600" lvl="7" indent="-228600" algn="l">
              <a:lnSpc>
                <a:spcPct val="100000"/>
              </a:lnSpc>
              <a:spcBef>
                <a:spcPts val="1100"/>
              </a:spcBef>
              <a:spcAft>
                <a:spcPts val="0"/>
              </a:spcAft>
              <a:buSzPts val="700"/>
              <a:buNone/>
              <a:defRPr sz="900"/>
            </a:lvl8pPr>
            <a:lvl9pPr marL="4114800" lvl="8" indent="-228600" algn="l">
              <a:lnSpc>
                <a:spcPct val="100000"/>
              </a:lnSpc>
              <a:spcBef>
                <a:spcPts val="1100"/>
              </a:spcBef>
              <a:spcAft>
                <a:spcPts val="0"/>
              </a:spcAft>
              <a:buSzPts val="700"/>
              <a:buNone/>
              <a:defRPr sz="900"/>
            </a:lvl9pPr>
          </a:lstStyle>
          <a:p>
            <a:endParaRPr/>
          </a:p>
        </p:txBody>
      </p:sp>
      <p:cxnSp>
        <p:nvCxnSpPr>
          <p:cNvPr id="467" name="Google Shape;467;g16fe452ec96_3_200"/>
          <p:cNvCxnSpPr/>
          <p:nvPr/>
        </p:nvCxnSpPr>
        <p:spPr>
          <a:xfrm>
            <a:off x="4405831" y="2569633"/>
            <a:ext cx="0" cy="3492400"/>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468" name="Google Shape;468;g16fe452ec96_3_200"/>
          <p:cNvCxnSpPr/>
          <p:nvPr/>
        </p:nvCxnSpPr>
        <p:spPr>
          <a:xfrm>
            <a:off x="7797802" y="2569633"/>
            <a:ext cx="0" cy="3492400"/>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469" name="Google Shape;469;g16fe452ec96_3_200"/>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0" name="Google Shape;470;g16fe452ec96_3_200"/>
          <p:cNvSpPr txBox="1">
            <a:spLocks noGrp="1"/>
          </p:cNvSpPr>
          <p:nvPr>
            <p:ph type="ftr" idx="11"/>
          </p:nvPr>
        </p:nvSpPr>
        <p:spPr>
          <a:xfrm>
            <a:off x="561111" y="6391838"/>
            <a:ext cx="36444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1" name="Google Shape;471;g16fe452ec96_3_200"/>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72"/>
        <p:cNvGrpSpPr/>
        <p:nvPr/>
      </p:nvGrpSpPr>
      <p:grpSpPr>
        <a:xfrm>
          <a:off x="0" y="0"/>
          <a:ext cx="0" cy="0"/>
          <a:chOff x="0" y="0"/>
          <a:chExt cx="0" cy="0"/>
        </a:xfrm>
      </p:grpSpPr>
      <p:sp>
        <p:nvSpPr>
          <p:cNvPr id="473" name="Google Shape;473;g16fe452ec96_3_216"/>
          <p:cNvSpPr txBox="1">
            <a:spLocks noGrp="1"/>
          </p:cNvSpPr>
          <p:nvPr>
            <p:ph type="title"/>
          </p:nvPr>
        </p:nvSpPr>
        <p:spPr>
          <a:xfrm>
            <a:off x="1154954" y="973668"/>
            <a:ext cx="8825600" cy="706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4" name="Google Shape;474;g16fe452ec96_3_216"/>
          <p:cNvSpPr txBox="1">
            <a:spLocks noGrp="1"/>
          </p:cNvSpPr>
          <p:nvPr>
            <p:ph type="body" idx="1"/>
          </p:nvPr>
        </p:nvSpPr>
        <p:spPr>
          <a:xfrm rot="5400000">
            <a:off x="3859613" y="-101100"/>
            <a:ext cx="3416400" cy="88256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475" name="Google Shape;475;g16fe452ec96_3_216"/>
          <p:cNvSpPr txBox="1">
            <a:spLocks noGrp="1"/>
          </p:cNvSpPr>
          <p:nvPr>
            <p:ph type="dt" idx="10"/>
          </p:nvPr>
        </p:nvSpPr>
        <p:spPr>
          <a:xfrm>
            <a:off x="10695439" y="6391838"/>
            <a:ext cx="9904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6" name="Google Shape;476;g16fe452ec96_3_216"/>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7" name="Google Shape;477;g16fe452ec96_3_216"/>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478"/>
        <p:cNvGrpSpPr/>
        <p:nvPr/>
      </p:nvGrpSpPr>
      <p:grpSpPr>
        <a:xfrm>
          <a:off x="0" y="0"/>
          <a:ext cx="0" cy="0"/>
          <a:chOff x="0" y="0"/>
          <a:chExt cx="0" cy="0"/>
        </a:xfrm>
      </p:grpSpPr>
      <p:grpSp>
        <p:nvGrpSpPr>
          <p:cNvPr id="479" name="Google Shape;479;g16fe452ec96_3_222"/>
          <p:cNvGrpSpPr/>
          <p:nvPr/>
        </p:nvGrpSpPr>
        <p:grpSpPr>
          <a:xfrm>
            <a:off x="0" y="0"/>
            <a:ext cx="12192011" cy="6858000"/>
            <a:chOff x="0" y="0"/>
            <a:chExt cx="12192011" cy="6858000"/>
          </a:xfrm>
        </p:grpSpPr>
        <p:sp>
          <p:nvSpPr>
            <p:cNvPr id="480" name="Google Shape;480;g16fe452ec96_3_222"/>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g16fe452ec96_3_22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g16fe452ec96_3_22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g16fe452ec96_3_22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g16fe452ec96_3_22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 name="Google Shape;485;g16fe452ec96_3_22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g16fe452ec96_3_222"/>
            <p:cNvSpPr/>
            <p:nvPr/>
          </p:nvSpPr>
          <p:spPr>
            <a:xfrm>
              <a:off x="414867" y="402165"/>
              <a:ext cx="6510900" cy="6053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g16fe452ec96_3_222"/>
            <p:cNvSpPr/>
            <p:nvPr/>
          </p:nvSpPr>
          <p:spPr>
            <a:xfrm rot="5101739">
              <a:off x="6294738" y="4577733"/>
              <a:ext cx="3299410" cy="44093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g16fe452ec96_3_222"/>
            <p:cNvSpPr/>
            <p:nvPr/>
          </p:nvSpPr>
          <p:spPr>
            <a:xfrm rot="5400000">
              <a:off x="4449229" y="2801723"/>
              <a:ext cx="6053675" cy="1254560"/>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489" name="Google Shape;489;g16fe452ec96_3_222"/>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90" name="Google Shape;490;g16fe452ec96_3_222"/>
          <p:cNvSpPr txBox="1">
            <a:spLocks noGrp="1"/>
          </p:cNvSpPr>
          <p:nvPr>
            <p:ph type="title"/>
          </p:nvPr>
        </p:nvSpPr>
        <p:spPr>
          <a:xfrm rot="5400000">
            <a:off x="6916000" y="2947667"/>
            <a:ext cx="4748400" cy="1410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1" name="Google Shape;491;g16fe452ec96_3_222"/>
          <p:cNvSpPr txBox="1">
            <a:spLocks noGrp="1"/>
          </p:cNvSpPr>
          <p:nvPr>
            <p:ph type="body" idx="1"/>
          </p:nvPr>
        </p:nvSpPr>
        <p:spPr>
          <a:xfrm rot="5400000">
            <a:off x="1908779" y="524667"/>
            <a:ext cx="4748400" cy="62560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100"/>
              </a:spcBef>
              <a:spcAft>
                <a:spcPts val="0"/>
              </a:spcAft>
              <a:buSzPts val="1500"/>
              <a:buChar char="►"/>
              <a:defRPr/>
            </a:lvl1pPr>
            <a:lvl2pPr marL="914400" lvl="1" indent="-323850" algn="l">
              <a:lnSpc>
                <a:spcPct val="100000"/>
              </a:lnSpc>
              <a:spcBef>
                <a:spcPts val="1100"/>
              </a:spcBef>
              <a:spcAft>
                <a:spcPts val="0"/>
              </a:spcAft>
              <a:buSzPts val="1500"/>
              <a:buChar char="►"/>
              <a:defRPr/>
            </a:lvl2pPr>
            <a:lvl3pPr marL="1371600" lvl="2" indent="-323850" algn="l">
              <a:lnSpc>
                <a:spcPct val="100000"/>
              </a:lnSpc>
              <a:spcBef>
                <a:spcPts val="1100"/>
              </a:spcBef>
              <a:spcAft>
                <a:spcPts val="0"/>
              </a:spcAft>
              <a:buSzPts val="1500"/>
              <a:buChar char="►"/>
              <a:defRPr/>
            </a:lvl3pPr>
            <a:lvl4pPr marL="1828800" lvl="3" indent="-323850" algn="l">
              <a:lnSpc>
                <a:spcPct val="100000"/>
              </a:lnSpc>
              <a:spcBef>
                <a:spcPts val="1100"/>
              </a:spcBef>
              <a:spcAft>
                <a:spcPts val="0"/>
              </a:spcAft>
              <a:buSzPts val="1500"/>
              <a:buChar char="►"/>
              <a:defRPr/>
            </a:lvl4pPr>
            <a:lvl5pPr marL="2286000" lvl="4" indent="-323850" algn="l">
              <a:lnSpc>
                <a:spcPct val="100000"/>
              </a:lnSpc>
              <a:spcBef>
                <a:spcPts val="1100"/>
              </a:spcBef>
              <a:spcAft>
                <a:spcPts val="0"/>
              </a:spcAft>
              <a:buSzPts val="15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endParaRPr/>
          </a:p>
        </p:txBody>
      </p:sp>
      <p:sp>
        <p:nvSpPr>
          <p:cNvPr id="492" name="Google Shape;492;g16fe452ec96_3_222"/>
          <p:cNvSpPr txBox="1">
            <a:spLocks noGrp="1"/>
          </p:cNvSpPr>
          <p:nvPr>
            <p:ph type="dt" idx="10"/>
          </p:nvPr>
        </p:nvSpPr>
        <p:spPr>
          <a:xfrm>
            <a:off x="10653104" y="6391838"/>
            <a:ext cx="9920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3" name="Google Shape;493;g16fe452ec96_3_222"/>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4" name="Google Shape;494;g16fe452ec96_3_222"/>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g16fe452ec96_3_222"/>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30"/>
          <p:cNvGrpSpPr/>
          <p:nvPr/>
        </p:nvGrpSpPr>
        <p:grpSpPr>
          <a:xfrm>
            <a:off x="0" y="0"/>
            <a:ext cx="12192000" cy="6858000"/>
            <a:chOff x="0" y="0"/>
            <a:chExt cx="12192000" cy="6858000"/>
          </a:xfrm>
        </p:grpSpPr>
        <p:sp>
          <p:nvSpPr>
            <p:cNvPr id="11" name="Google Shape;11;p30"/>
            <p:cNvSpPr/>
            <p:nvPr/>
          </p:nvSpPr>
          <p:spPr>
            <a:xfrm>
              <a:off x="0" y="0"/>
              <a:ext cx="12192000" cy="6858000"/>
            </a:xfrm>
            <a:prstGeom prst="rect">
              <a:avLst/>
            </a:prstGeom>
            <a:blipFill rotWithShape="1">
              <a:blip r:embed="rId19">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3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3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3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0"/>
            <p:cNvSpPr/>
            <p:nvPr/>
          </p:nvSpPr>
          <p:spPr>
            <a:xfrm rot="-589932">
              <a:off x="8490951" y="1797517"/>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30"/>
            <p:cNvSpPr/>
            <p:nvPr/>
          </p:nvSpPr>
          <p:spPr>
            <a:xfrm>
              <a:off x="459506" y="1866405"/>
              <a:ext cx="11277600" cy="4533900"/>
            </a:xfrm>
            <a:custGeom>
              <a:avLst/>
              <a:gdLst/>
              <a:ahLst/>
              <a:cxnLst/>
              <a:rect l="l" t="t" r="r" b="b"/>
              <a:pathLst>
                <a:path w="7104" h="2856" extrusionOk="0">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9" name="Google Shape;19;p30"/>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0" name="Google Shape;20;p30"/>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lt2"/>
              </a:buClr>
              <a:buSzPts val="3600"/>
              <a:buFont typeface="Century Gothic"/>
              <a:buNone/>
              <a:defRPr sz="3600" b="0" i="0" u="none" strike="noStrike" cap="none">
                <a:solidFill>
                  <a:schemeClr val="lt2"/>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1" name="Google Shape;21;p30"/>
          <p:cNvSpPr txBox="1">
            <a:spLocks noGrp="1"/>
          </p:cNvSpPr>
          <p:nvPr>
            <p:ph type="body" idx="1"/>
          </p:nvPr>
        </p:nvSpPr>
        <p:spPr>
          <a:xfrm>
            <a:off x="1154954" y="2603500"/>
            <a:ext cx="8761413" cy="3416300"/>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22" name="Google Shape;22;p30"/>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3" name="Google Shape;23;p30"/>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30"/>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3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9"/>
        <p:cNvGrpSpPr/>
        <p:nvPr/>
      </p:nvGrpSpPr>
      <p:grpSpPr>
        <a:xfrm>
          <a:off x="0" y="0"/>
          <a:ext cx="0" cy="0"/>
          <a:chOff x="0" y="0"/>
          <a:chExt cx="0" cy="0"/>
        </a:xfrm>
      </p:grpSpPr>
      <p:grpSp>
        <p:nvGrpSpPr>
          <p:cNvPr id="250" name="Google Shape;250;g16fe452ec96_3_0"/>
          <p:cNvGrpSpPr/>
          <p:nvPr/>
        </p:nvGrpSpPr>
        <p:grpSpPr>
          <a:xfrm>
            <a:off x="0" y="0"/>
            <a:ext cx="12192011" cy="6858000"/>
            <a:chOff x="0" y="0"/>
            <a:chExt cx="12192011" cy="6858000"/>
          </a:xfrm>
        </p:grpSpPr>
        <p:sp>
          <p:nvSpPr>
            <p:cNvPr id="251" name="Google Shape;251;g16fe452ec96_3_0"/>
            <p:cNvSpPr/>
            <p:nvPr/>
          </p:nvSpPr>
          <p:spPr>
            <a:xfrm>
              <a:off x="0" y="0"/>
              <a:ext cx="12192000" cy="6858000"/>
            </a:xfrm>
            <a:prstGeom prst="rect">
              <a:avLst/>
            </a:prstGeom>
            <a:blipFill rotWithShape="1">
              <a:blip r:embed="rId20">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g16fe452ec96_3_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g16fe452ec96_3_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g16fe452ec96_3_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g16fe452ec96_3_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g16fe452ec96_3_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16fe452ec96_3_0"/>
            <p:cNvSpPr/>
            <p:nvPr/>
          </p:nvSpPr>
          <p:spPr>
            <a:xfrm rot="-589939">
              <a:off x="8490949" y="1797513"/>
              <a:ext cx="3299413" cy="440920"/>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g16fe452ec96_3_0"/>
            <p:cNvSpPr/>
            <p:nvPr/>
          </p:nvSpPr>
          <p:spPr>
            <a:xfrm>
              <a:off x="459506" y="1866405"/>
              <a:ext cx="11277600" cy="4533900"/>
            </a:xfrm>
            <a:custGeom>
              <a:avLst/>
              <a:gdLst/>
              <a:ahLst/>
              <a:cxnLst/>
              <a:rect l="l" t="t" r="r" b="b"/>
              <a:pathLst>
                <a:path w="7104" h="2856" extrusionOk="0">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259" name="Google Shape;259;g16fe452ec96_3_0"/>
            <p:cNvSpPr/>
            <p:nvPr/>
          </p:nvSpPr>
          <p:spPr>
            <a:xfrm>
              <a:off x="0" y="1587"/>
              <a:ext cx="12192011"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0" name="Google Shape;260;g16fe452ec96_3_0"/>
          <p:cNvSpPr txBox="1">
            <a:spLocks noGrp="1"/>
          </p:cNvSpPr>
          <p:nvPr>
            <p:ph type="title"/>
          </p:nvPr>
        </p:nvSpPr>
        <p:spPr>
          <a:xfrm>
            <a:off x="1154954" y="973668"/>
            <a:ext cx="8761600" cy="7068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lt2"/>
              </a:buClr>
              <a:buSzPts val="3600"/>
              <a:buFont typeface="Century Gothic"/>
              <a:buNone/>
              <a:defRPr sz="3600" b="0" i="0" u="none" strike="noStrike" cap="none">
                <a:solidFill>
                  <a:schemeClr val="lt2"/>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9pPr>
          </a:lstStyle>
          <a:p>
            <a:endParaRPr/>
          </a:p>
        </p:txBody>
      </p:sp>
      <p:sp>
        <p:nvSpPr>
          <p:cNvPr id="261" name="Google Shape;261;g16fe452ec96_3_0"/>
          <p:cNvSpPr txBox="1">
            <a:spLocks noGrp="1"/>
          </p:cNvSpPr>
          <p:nvPr>
            <p:ph type="body" idx="1"/>
          </p:nvPr>
        </p:nvSpPr>
        <p:spPr>
          <a:xfrm>
            <a:off x="1154954" y="2603500"/>
            <a:ext cx="8761600" cy="3416400"/>
          </a:xfrm>
          <a:prstGeom prst="rect">
            <a:avLst/>
          </a:prstGeom>
          <a:noFill/>
          <a:ln>
            <a:noFill/>
          </a:ln>
        </p:spPr>
        <p:txBody>
          <a:bodyPr spcFirstLastPara="1" wrap="square" lIns="91425" tIns="45700" rIns="91425" bIns="45700" anchor="t" anchorCtr="0">
            <a:normAutofit/>
          </a:bodyPr>
          <a:lstStyle>
            <a:lvl1pPr marL="457200" marR="0" lvl="0" indent="-323850" algn="l" rtl="0">
              <a:lnSpc>
                <a:spcPct val="100000"/>
              </a:lnSpc>
              <a:spcBef>
                <a:spcPts val="1100"/>
              </a:spcBef>
              <a:spcAft>
                <a:spcPts val="0"/>
              </a:spcAft>
              <a:buClr>
                <a:schemeClr val="accent1"/>
              </a:buClr>
              <a:buSzPts val="1500"/>
              <a:buFont typeface="Noto Sans Symbols"/>
              <a:buChar char="►"/>
              <a:defRPr sz="1900" b="0" i="0" u="none" strike="noStrike" cap="none">
                <a:solidFill>
                  <a:srgbClr val="3F3F3F"/>
                </a:solidFill>
                <a:latin typeface="Century Gothic"/>
                <a:ea typeface="Century Gothic"/>
                <a:cs typeface="Century Gothic"/>
                <a:sym typeface="Century Gothic"/>
              </a:defRPr>
            </a:lvl1pPr>
            <a:lvl2pPr marL="914400" marR="0" lvl="1" indent="-311150" algn="l" rtl="0">
              <a:lnSpc>
                <a:spcPct val="100000"/>
              </a:lnSpc>
              <a:spcBef>
                <a:spcPts val="1100"/>
              </a:spcBef>
              <a:spcAft>
                <a:spcPts val="0"/>
              </a:spcAft>
              <a:buClr>
                <a:schemeClr val="accent1"/>
              </a:buClr>
              <a:buSzPts val="13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298450" algn="l" rtl="0">
              <a:lnSpc>
                <a:spcPct val="100000"/>
              </a:lnSpc>
              <a:spcBef>
                <a:spcPts val="1100"/>
              </a:spcBef>
              <a:spcAft>
                <a:spcPts val="0"/>
              </a:spcAft>
              <a:buClr>
                <a:schemeClr val="accent1"/>
              </a:buClr>
              <a:buSzPts val="1100"/>
              <a:buFont typeface="Noto Sans Symbols"/>
              <a:buChar char="►"/>
              <a:defRPr sz="1500" b="0" i="0" u="none" strike="noStrike" cap="none">
                <a:solidFill>
                  <a:srgbClr val="3F3F3F"/>
                </a:solidFill>
                <a:latin typeface="Century Gothic"/>
                <a:ea typeface="Century Gothic"/>
                <a:cs typeface="Century Gothic"/>
                <a:sym typeface="Century Gothic"/>
              </a:defRPr>
            </a:lvl3pPr>
            <a:lvl4pPr marL="1828800" marR="0" lvl="3"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262" name="Google Shape;262;g16fe452ec96_3_0"/>
          <p:cNvSpPr txBox="1">
            <a:spLocks noGrp="1"/>
          </p:cNvSpPr>
          <p:nvPr>
            <p:ph type="dt" idx="10"/>
          </p:nvPr>
        </p:nvSpPr>
        <p:spPr>
          <a:xfrm>
            <a:off x="10653104" y="6391838"/>
            <a:ext cx="990400" cy="3048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500"/>
              <a:buFont typeface="Arial"/>
              <a:buNone/>
              <a:defRPr sz="1100" b="1"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63" name="Google Shape;263;g16fe452ec96_3_0"/>
          <p:cNvSpPr txBox="1">
            <a:spLocks noGrp="1"/>
          </p:cNvSpPr>
          <p:nvPr>
            <p:ph type="ftr" idx="11"/>
          </p:nvPr>
        </p:nvSpPr>
        <p:spPr>
          <a:xfrm>
            <a:off x="561110" y="6391838"/>
            <a:ext cx="3859600" cy="3048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100" b="1"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64" name="Google Shape;264;g16fe452ec96_3_0"/>
          <p:cNvSpPr/>
          <p:nvPr/>
        </p:nvSpPr>
        <p:spPr>
          <a:xfrm>
            <a:off x="10437812" y="0"/>
            <a:ext cx="686000" cy="11432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g16fe452ec96_3_0"/>
          <p:cNvSpPr txBox="1">
            <a:spLocks noGrp="1"/>
          </p:cNvSpPr>
          <p:nvPr>
            <p:ph type="sldNum" idx="12"/>
          </p:nvPr>
        </p:nvSpPr>
        <p:spPr>
          <a:xfrm>
            <a:off x="10352540" y="295729"/>
            <a:ext cx="838000" cy="767600"/>
          </a:xfrm>
          <a:prstGeom prst="rect">
            <a:avLst/>
          </a:prstGeom>
          <a:noFill/>
          <a:ln>
            <a:noFill/>
          </a:ln>
        </p:spPr>
        <p:txBody>
          <a:bodyPr spcFirstLastPara="1" wrap="square" lIns="91425" tIns="45700" rIns="91425" bIns="45700" anchor="b" anchorCtr="0">
            <a:noAutofit/>
          </a:bodyPr>
          <a:lstStyle>
            <a:lvl1pPr marL="0" marR="0" lvl="0"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dmin@portmarnockcommunityschool.ie"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
          <p:cNvSpPr txBox="1">
            <a:spLocks noGrp="1"/>
          </p:cNvSpPr>
          <p:nvPr>
            <p:ph type="ctrTitle"/>
          </p:nvPr>
        </p:nvSpPr>
        <p:spPr>
          <a:xfrm>
            <a:off x="1154955" y="2099733"/>
            <a:ext cx="8825658" cy="2677648"/>
          </a:xfrm>
          <a:prstGeom prst="rect">
            <a:avLst/>
          </a:prstGeom>
          <a:noFill/>
          <a:ln>
            <a:noFill/>
          </a:ln>
        </p:spPr>
        <p:txBody>
          <a:bodyPr spcFirstLastPara="1" wrap="square" lIns="91425" tIns="45700" rIns="91425" bIns="45700" anchor="b" anchorCtr="0">
            <a:noAutofit/>
          </a:bodyPr>
          <a:lstStyle/>
          <a:p>
            <a:pPr marL="457200" lvl="0" indent="0" algn="ctr" rtl="0">
              <a:lnSpc>
                <a:spcPct val="100000"/>
              </a:lnSpc>
              <a:spcBef>
                <a:spcPts val="0"/>
              </a:spcBef>
              <a:spcAft>
                <a:spcPts val="0"/>
              </a:spcAft>
              <a:buClr>
                <a:schemeClr val="lt2"/>
              </a:buClr>
              <a:buSzPts val="5400"/>
              <a:buFont typeface="Century Gothic"/>
              <a:buNone/>
            </a:pPr>
            <a:r>
              <a:rPr lang="en-IE" b="1"/>
              <a:t>FIRST YEAR PARENTS AND   GUARDIANS 2025/26</a:t>
            </a:r>
            <a:endParaRPr b="1"/>
          </a:p>
          <a:p>
            <a:pPr marL="457200" lvl="0" indent="0" algn="ctr" rtl="0">
              <a:lnSpc>
                <a:spcPct val="100000"/>
              </a:lnSpc>
              <a:spcBef>
                <a:spcPts val="0"/>
              </a:spcBef>
              <a:spcAft>
                <a:spcPts val="0"/>
              </a:spcAft>
              <a:buClr>
                <a:schemeClr val="lt2"/>
              </a:buClr>
              <a:buSzPts val="5400"/>
              <a:buFont typeface="Century Gothic"/>
              <a:buNone/>
            </a:pPr>
            <a:endParaRPr b="1"/>
          </a:p>
        </p:txBody>
      </p:sp>
      <p:sp>
        <p:nvSpPr>
          <p:cNvPr id="501" name="Google Shape;501;p1"/>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560"/>
              <a:buNone/>
            </a:pPr>
            <a:r>
              <a:rPr lang="en-IE" sz="7000"/>
              <a:t>Welcome!</a:t>
            </a:r>
            <a:endParaRPr sz="70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2"/>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TEAM </a:t>
            </a:r>
            <a:endParaRPr/>
          </a:p>
        </p:txBody>
      </p:sp>
      <p:pic>
        <p:nvPicPr>
          <p:cNvPr id="507" name="Google Shape;507;p2" descr="Team Announcements, Updates, and Milestones - BHM Healthcare Solutions"/>
          <p:cNvPicPr preferRelativeResize="0"/>
          <p:nvPr/>
        </p:nvPicPr>
        <p:blipFill rotWithShape="1">
          <a:blip r:embed="rId3">
            <a:alphaModFix/>
          </a:blip>
          <a:srcRect/>
          <a:stretch/>
        </p:blipFill>
        <p:spPr>
          <a:xfrm>
            <a:off x="1333500" y="2276475"/>
            <a:ext cx="9525000" cy="4762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3"/>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b="1"/>
              <a:t>FIRST YEAR TEAM</a:t>
            </a:r>
            <a:endParaRPr/>
          </a:p>
        </p:txBody>
      </p:sp>
      <p:sp>
        <p:nvSpPr>
          <p:cNvPr id="513" name="Google Shape;513;p3"/>
          <p:cNvSpPr txBox="1">
            <a:spLocks noGrp="1"/>
          </p:cNvSpPr>
          <p:nvPr>
            <p:ph type="body" idx="1"/>
          </p:nvPr>
        </p:nvSpPr>
        <p:spPr>
          <a:xfrm>
            <a:off x="619125" y="2352675"/>
            <a:ext cx="11001375" cy="4438650"/>
          </a:xfrm>
          <a:prstGeom prst="rect">
            <a:avLst/>
          </a:prstGeom>
          <a:noFill/>
          <a:ln>
            <a:noFill/>
          </a:ln>
        </p:spPr>
        <p:txBody>
          <a:bodyPr spcFirstLastPara="1" wrap="square" lIns="91425" tIns="45700" rIns="91425" bIns="45700" anchor="t" anchorCtr="0">
            <a:normAutofit fontScale="92500" lnSpcReduction="20000"/>
          </a:bodyPr>
          <a:lstStyle/>
          <a:p>
            <a:pPr marL="342900" lvl="0" indent="-363473" algn="l" rtl="0">
              <a:lnSpc>
                <a:spcPct val="100000"/>
              </a:lnSpc>
              <a:spcBef>
                <a:spcPts val="0"/>
              </a:spcBef>
              <a:spcAft>
                <a:spcPts val="0"/>
              </a:spcAft>
              <a:buSzPct val="79999"/>
              <a:buFont typeface="Noto Sans Symbols"/>
              <a:buChar char="⮚"/>
            </a:pPr>
            <a:r>
              <a:rPr lang="en-IE" b="1"/>
              <a:t>PRINCIPAL – Ms Tobin</a:t>
            </a:r>
            <a:endParaRPr/>
          </a:p>
          <a:p>
            <a:pPr marL="0" lvl="0" indent="0" algn="l" rtl="0">
              <a:lnSpc>
                <a:spcPct val="100000"/>
              </a:lnSpc>
              <a:spcBef>
                <a:spcPts val="0"/>
              </a:spcBef>
              <a:spcAft>
                <a:spcPts val="0"/>
              </a:spcAft>
              <a:buNone/>
            </a:pPr>
            <a:endParaRPr/>
          </a:p>
          <a:p>
            <a:pPr marL="6858" lvl="0" indent="0" algn="l" rtl="0">
              <a:lnSpc>
                <a:spcPct val="100000"/>
              </a:lnSpc>
              <a:spcBef>
                <a:spcPts val="0"/>
              </a:spcBef>
              <a:spcAft>
                <a:spcPts val="0"/>
              </a:spcAft>
              <a:buSzPct val="79999"/>
              <a:buNone/>
            </a:pPr>
            <a:r>
              <a:rPr lang="en-IE"/>
              <a:t> </a:t>
            </a:r>
            <a:endParaRPr/>
          </a:p>
          <a:p>
            <a:pPr marL="342900" lvl="0" indent="-363473" algn="l" rtl="0">
              <a:lnSpc>
                <a:spcPct val="100000"/>
              </a:lnSpc>
              <a:spcBef>
                <a:spcPts val="1000"/>
              </a:spcBef>
              <a:spcAft>
                <a:spcPts val="0"/>
              </a:spcAft>
              <a:buSzPct val="79999"/>
              <a:buFont typeface="Noto Sans Symbols"/>
              <a:buChar char="⮚"/>
            </a:pPr>
            <a:r>
              <a:rPr lang="en-IE" b="1"/>
              <a:t>DEPUTY PRINCIPALs- Ms Moran </a:t>
            </a:r>
            <a:endParaRPr/>
          </a:p>
          <a:p>
            <a:pPr marL="0" lvl="0" indent="0" algn="l" rtl="0">
              <a:lnSpc>
                <a:spcPct val="100000"/>
              </a:lnSpc>
              <a:spcBef>
                <a:spcPts val="1000"/>
              </a:spcBef>
              <a:spcAft>
                <a:spcPts val="0"/>
              </a:spcAft>
              <a:buSzPct val="79999"/>
              <a:buNone/>
            </a:pPr>
            <a:r>
              <a:rPr lang="en-IE" b="1"/>
              <a:t>                                         Mr Clarke - First Years</a:t>
            </a:r>
            <a:endParaRPr/>
          </a:p>
          <a:p>
            <a:pPr marL="0" lvl="0" indent="0" algn="l" rtl="0">
              <a:lnSpc>
                <a:spcPct val="100000"/>
              </a:lnSpc>
              <a:spcBef>
                <a:spcPts val="1000"/>
              </a:spcBef>
              <a:spcAft>
                <a:spcPts val="0"/>
              </a:spcAft>
              <a:buSzPct val="79999"/>
              <a:buNone/>
            </a:pPr>
            <a:r>
              <a:rPr lang="en-IE" b="1"/>
              <a:t>                                         Ms Molamphy </a:t>
            </a:r>
            <a:endParaRPr b="1"/>
          </a:p>
          <a:p>
            <a:pPr marL="342900" lvl="0" indent="-363474" algn="l" rtl="0">
              <a:lnSpc>
                <a:spcPct val="100000"/>
              </a:lnSpc>
              <a:spcBef>
                <a:spcPts val="1000"/>
              </a:spcBef>
              <a:spcAft>
                <a:spcPts val="0"/>
              </a:spcAft>
              <a:buSzPct val="79998"/>
              <a:buChar char="►"/>
            </a:pPr>
            <a:r>
              <a:rPr lang="en-IE" b="1"/>
              <a:t>YEAR HEAD – Ms Coggins</a:t>
            </a:r>
            <a:endParaRPr b="1"/>
          </a:p>
          <a:p>
            <a:pPr marL="457200" lvl="0" indent="0" algn="l" rtl="0">
              <a:lnSpc>
                <a:spcPct val="100000"/>
              </a:lnSpc>
              <a:spcBef>
                <a:spcPts val="1000"/>
              </a:spcBef>
              <a:spcAft>
                <a:spcPts val="0"/>
              </a:spcAft>
              <a:buNone/>
            </a:pPr>
            <a:endParaRPr b="1"/>
          </a:p>
          <a:p>
            <a:pPr marL="457200" lvl="0" indent="-313182" algn="l" rtl="0">
              <a:lnSpc>
                <a:spcPct val="100000"/>
              </a:lnSpc>
              <a:spcBef>
                <a:spcPts val="1000"/>
              </a:spcBef>
              <a:spcAft>
                <a:spcPts val="0"/>
              </a:spcAft>
              <a:buSzPct val="79999"/>
              <a:buChar char="►"/>
            </a:pPr>
            <a:r>
              <a:rPr lang="en-IE" b="1" u="sng"/>
              <a:t>Tutors</a:t>
            </a:r>
            <a:endParaRPr b="1" u="sng"/>
          </a:p>
          <a:p>
            <a:pPr marL="342900" lvl="0" indent="0" algn="l" rtl="0">
              <a:lnSpc>
                <a:spcPct val="100000"/>
              </a:lnSpc>
              <a:spcBef>
                <a:spcPts val="1000"/>
              </a:spcBef>
              <a:spcAft>
                <a:spcPts val="0"/>
              </a:spcAft>
              <a:buSzPct val="121263"/>
              <a:buNone/>
            </a:pPr>
            <a:endParaRPr sz="1900" b="1"/>
          </a:p>
          <a:p>
            <a:pPr marL="457200" lvl="0" indent="-340201" algn="l" rtl="0">
              <a:lnSpc>
                <a:spcPct val="100000"/>
              </a:lnSpc>
              <a:spcBef>
                <a:spcPts val="1000"/>
              </a:spcBef>
              <a:spcAft>
                <a:spcPts val="0"/>
              </a:spcAft>
              <a:buSzPct val="100000"/>
              <a:buChar char="►"/>
            </a:pPr>
            <a:r>
              <a:rPr lang="en-IE" sz="1900" b="1"/>
              <a:t>AEN Coordinator: Ms C Cronin</a:t>
            </a:r>
            <a:endParaRPr sz="1900" b="1"/>
          </a:p>
          <a:p>
            <a:pPr marL="342900" lvl="0" indent="-363473" algn="l" rtl="0">
              <a:lnSpc>
                <a:spcPct val="100000"/>
              </a:lnSpc>
              <a:spcBef>
                <a:spcPts val="1000"/>
              </a:spcBef>
              <a:spcAft>
                <a:spcPts val="0"/>
              </a:spcAft>
              <a:buSzPct val="79999"/>
              <a:buChar char="►"/>
            </a:pPr>
            <a:r>
              <a:rPr lang="en-IE" b="1" u="sng"/>
              <a:t>Chaplain</a:t>
            </a:r>
            <a:r>
              <a:rPr lang="en-IE" b="1"/>
              <a:t>: Ms C Clarke</a:t>
            </a:r>
            <a:endParaRPr/>
          </a:p>
          <a:p>
            <a:pPr marL="342900" lvl="0" indent="-363473" algn="l" rtl="0">
              <a:lnSpc>
                <a:spcPct val="100000"/>
              </a:lnSpc>
              <a:spcBef>
                <a:spcPts val="1000"/>
              </a:spcBef>
              <a:spcAft>
                <a:spcPts val="0"/>
              </a:spcAft>
              <a:buSzPct val="79999"/>
              <a:buChar char="►"/>
            </a:pPr>
            <a:r>
              <a:rPr lang="en-IE" b="1" u="sng"/>
              <a:t>Guidance: </a:t>
            </a:r>
            <a:r>
              <a:rPr lang="en-IE" b="1"/>
              <a:t>Ms Coggins</a:t>
            </a:r>
            <a:endParaRPr/>
          </a:p>
          <a:p>
            <a:pPr marL="342900" lvl="0" indent="-363473" algn="l" rtl="0">
              <a:lnSpc>
                <a:spcPct val="100000"/>
              </a:lnSpc>
              <a:spcBef>
                <a:spcPts val="1000"/>
              </a:spcBef>
              <a:spcAft>
                <a:spcPts val="0"/>
              </a:spcAft>
              <a:buSzPct val="79999"/>
              <a:buChar char="►"/>
            </a:pPr>
            <a:r>
              <a:rPr lang="en-IE" b="1" u="sng"/>
              <a:t>JCT Coordinator</a:t>
            </a:r>
            <a:r>
              <a:rPr lang="en-IE" b="1"/>
              <a:t>: Mr Naughton</a:t>
            </a:r>
            <a:endParaRPr b="1"/>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4"/>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SUPPORTS</a:t>
            </a:r>
            <a:endParaRPr/>
          </a:p>
        </p:txBody>
      </p:sp>
      <p:pic>
        <p:nvPicPr>
          <p:cNvPr id="519" name="Google Shape;519;p4" descr="Find support - Aspergillosis Patients &amp;amp; Carers Support provided by the NHS  National Aspergillosis Centre, UK"/>
          <p:cNvPicPr preferRelativeResize="0"/>
          <p:nvPr/>
        </p:nvPicPr>
        <p:blipFill rotWithShape="1">
          <a:blip r:embed="rId3">
            <a:alphaModFix/>
          </a:blip>
          <a:srcRect/>
          <a:stretch/>
        </p:blipFill>
        <p:spPr>
          <a:xfrm>
            <a:off x="1257300" y="2447925"/>
            <a:ext cx="9525000" cy="4000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g170a6f100f3_0_0"/>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IE"/>
              <a:t>Guidance Counsellor’s Role</a:t>
            </a:r>
            <a:endParaRPr/>
          </a:p>
        </p:txBody>
      </p:sp>
      <p:sp>
        <p:nvSpPr>
          <p:cNvPr id="526" name="Google Shape;526;g170a6f100f3_0_0"/>
          <p:cNvSpPr txBox="1">
            <a:spLocks noGrp="1"/>
          </p:cNvSpPr>
          <p:nvPr>
            <p:ph type="body" idx="1"/>
          </p:nvPr>
        </p:nvSpPr>
        <p:spPr>
          <a:xfrm>
            <a:off x="309175" y="2403100"/>
            <a:ext cx="11523600" cy="41880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1000"/>
              </a:spcBef>
              <a:spcAft>
                <a:spcPts val="0"/>
              </a:spcAft>
              <a:buSzPct val="64865"/>
              <a:buNone/>
            </a:pPr>
            <a:r>
              <a:rPr lang="en-IE" sz="2400" b="1"/>
              <a:t>To assist each student in their</a:t>
            </a:r>
            <a:r>
              <a:rPr lang="en-IE" sz="2400"/>
              <a:t>:</a:t>
            </a:r>
            <a:endParaRPr sz="2400"/>
          </a:p>
          <a:p>
            <a:pPr marL="457200" lvl="0" indent="-346710" algn="l" rtl="0">
              <a:lnSpc>
                <a:spcPct val="100000"/>
              </a:lnSpc>
              <a:spcBef>
                <a:spcPts val="1000"/>
              </a:spcBef>
              <a:spcAft>
                <a:spcPts val="0"/>
              </a:spcAft>
              <a:buSzPct val="100000"/>
              <a:buChar char="►"/>
            </a:pPr>
            <a:r>
              <a:rPr lang="en-IE" sz="2400"/>
              <a:t>Personal development</a:t>
            </a:r>
            <a:endParaRPr sz="2400"/>
          </a:p>
          <a:p>
            <a:pPr marL="457200" lvl="0" indent="0" algn="l" rtl="0">
              <a:lnSpc>
                <a:spcPct val="100000"/>
              </a:lnSpc>
              <a:spcBef>
                <a:spcPts val="1000"/>
              </a:spcBef>
              <a:spcAft>
                <a:spcPts val="0"/>
              </a:spcAft>
              <a:buNone/>
            </a:pPr>
            <a:endParaRPr sz="2400"/>
          </a:p>
          <a:p>
            <a:pPr marL="457200" lvl="0" indent="-346710" algn="l" rtl="0">
              <a:lnSpc>
                <a:spcPct val="100000"/>
              </a:lnSpc>
              <a:spcBef>
                <a:spcPts val="1000"/>
              </a:spcBef>
              <a:spcAft>
                <a:spcPts val="0"/>
              </a:spcAft>
              <a:buSzPct val="100000"/>
              <a:buChar char="►"/>
            </a:pPr>
            <a:r>
              <a:rPr lang="en-IE" sz="2400"/>
              <a:t>To encourage each student in following an educational path which is appropriate for them.</a:t>
            </a:r>
            <a:endParaRPr sz="2400"/>
          </a:p>
          <a:p>
            <a:pPr marL="457200" lvl="0" indent="0" algn="l" rtl="0">
              <a:lnSpc>
                <a:spcPct val="100000"/>
              </a:lnSpc>
              <a:spcBef>
                <a:spcPts val="1000"/>
              </a:spcBef>
              <a:spcAft>
                <a:spcPts val="0"/>
              </a:spcAft>
              <a:buNone/>
            </a:pPr>
            <a:endParaRPr sz="2400"/>
          </a:p>
          <a:p>
            <a:pPr marL="457200" lvl="0" indent="-346710" algn="l" rtl="0">
              <a:lnSpc>
                <a:spcPct val="100000"/>
              </a:lnSpc>
              <a:spcBef>
                <a:spcPts val="1000"/>
              </a:spcBef>
              <a:spcAft>
                <a:spcPts val="0"/>
              </a:spcAft>
              <a:buSzPct val="100000"/>
              <a:buChar char="►"/>
            </a:pPr>
            <a:r>
              <a:rPr lang="en-IE" sz="2400"/>
              <a:t>To support students who may be experiencing difficulties in their lives, at home or at school.</a:t>
            </a:r>
            <a:endParaRPr sz="2400"/>
          </a:p>
          <a:p>
            <a:pPr marL="457200" lvl="0" indent="0" algn="l" rtl="0">
              <a:lnSpc>
                <a:spcPct val="100000"/>
              </a:lnSpc>
              <a:spcBef>
                <a:spcPts val="1000"/>
              </a:spcBef>
              <a:spcAft>
                <a:spcPts val="0"/>
              </a:spcAft>
              <a:buNone/>
            </a:pPr>
            <a:endParaRPr sz="2400"/>
          </a:p>
          <a:p>
            <a:pPr marL="457200" lvl="0" indent="-346710" algn="l" rtl="0">
              <a:lnSpc>
                <a:spcPct val="100000"/>
              </a:lnSpc>
              <a:spcBef>
                <a:spcPts val="1000"/>
              </a:spcBef>
              <a:spcAft>
                <a:spcPts val="0"/>
              </a:spcAft>
              <a:buSzPct val="100000"/>
              <a:buChar char="►"/>
            </a:pPr>
            <a:r>
              <a:rPr lang="en-IE" sz="2400"/>
              <a:t>To facilitate students in choosing and embarking on a career path which will be </a:t>
            </a:r>
            <a:r>
              <a:rPr lang="en-IE" sz="2400" u="sng"/>
              <a:t>personally rewarding</a:t>
            </a:r>
            <a:r>
              <a:rPr lang="en-IE" sz="2400"/>
              <a:t> and will </a:t>
            </a:r>
            <a:r>
              <a:rPr lang="en-IE" sz="2400" u="sng"/>
              <a:t>reflect their individual talents and values</a:t>
            </a:r>
            <a:r>
              <a:rPr lang="en-IE" sz="2400"/>
              <a:t>.</a:t>
            </a:r>
            <a:endParaRPr sz="2400"/>
          </a:p>
          <a:p>
            <a:pPr marL="457200" lvl="0" indent="0" algn="l" rtl="0">
              <a:lnSpc>
                <a:spcPct val="100000"/>
              </a:lnSpc>
              <a:spcBef>
                <a:spcPts val="1000"/>
              </a:spcBef>
              <a:spcAft>
                <a:spcPts val="0"/>
              </a:spcAft>
              <a:buNone/>
            </a:pPr>
            <a:endParaRPr sz="3372">
              <a:solidFill>
                <a:schemeClr val="accent1"/>
              </a:solidFill>
            </a:endParaRPr>
          </a:p>
          <a:p>
            <a:pPr marL="457200" lvl="0" indent="-299466" algn="l" rtl="0">
              <a:lnSpc>
                <a:spcPct val="100000"/>
              </a:lnSpc>
              <a:spcBef>
                <a:spcPts val="1000"/>
              </a:spcBef>
              <a:spcAft>
                <a:spcPts val="0"/>
              </a:spcAft>
              <a:buSzPct val="59999"/>
              <a:buChar char="►"/>
            </a:pPr>
            <a:r>
              <a:rPr lang="en-IE" sz="2400"/>
              <a:t>To help students at times of transition</a:t>
            </a:r>
            <a:r>
              <a:rPr lang="en-IE"/>
              <a:t>.</a:t>
            </a:r>
            <a:endParaRPr/>
          </a:p>
          <a:p>
            <a:pPr marL="0" lvl="0" indent="0" algn="l" rtl="0">
              <a:lnSpc>
                <a:spcPct val="100000"/>
              </a:lnSpc>
              <a:spcBef>
                <a:spcPts val="1000"/>
              </a:spcBef>
              <a:spcAft>
                <a:spcPts val="0"/>
              </a:spcAft>
              <a:buClr>
                <a:srgbClr val="000000"/>
              </a:buClr>
              <a:buSzPct val="86486"/>
              <a:buFont typeface="Arial"/>
              <a:buNone/>
            </a:pP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g16f682bc9aa_0_0"/>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IE"/>
              <a:t>Guidance Counselling Supports</a:t>
            </a:r>
            <a:endParaRPr/>
          </a:p>
        </p:txBody>
      </p:sp>
      <p:sp>
        <p:nvSpPr>
          <p:cNvPr id="533" name="Google Shape;533;g16f682bc9aa_0_0"/>
          <p:cNvSpPr txBox="1">
            <a:spLocks noGrp="1"/>
          </p:cNvSpPr>
          <p:nvPr>
            <p:ph type="body" idx="1"/>
          </p:nvPr>
        </p:nvSpPr>
        <p:spPr>
          <a:xfrm>
            <a:off x="1154949" y="2603500"/>
            <a:ext cx="10284300" cy="3416400"/>
          </a:xfrm>
          <a:prstGeom prst="rect">
            <a:avLst/>
          </a:prstGeom>
          <a:noFill/>
          <a:ln>
            <a:noFill/>
          </a:ln>
        </p:spPr>
        <p:txBody>
          <a:bodyPr spcFirstLastPara="1" wrap="square" lIns="91425" tIns="45700" rIns="91425" bIns="45700" anchor="t" anchorCtr="0">
            <a:normAutofit fontScale="25000" lnSpcReduction="20000"/>
          </a:bodyPr>
          <a:lstStyle/>
          <a:p>
            <a:pPr marL="457200" lvl="0" indent="-374650" algn="l" rtl="0">
              <a:lnSpc>
                <a:spcPct val="100000"/>
              </a:lnSpc>
              <a:spcBef>
                <a:spcPts val="1000"/>
              </a:spcBef>
              <a:spcAft>
                <a:spcPts val="0"/>
              </a:spcAft>
              <a:buSzPct val="100000"/>
              <a:buChar char="-"/>
            </a:pPr>
            <a:r>
              <a:rPr lang="en-IE" sz="9200"/>
              <a:t>6th Class Transition Programme</a:t>
            </a:r>
            <a:endParaRPr sz="9200"/>
          </a:p>
          <a:p>
            <a:pPr marL="457200" lvl="0" indent="0" algn="l" rtl="0">
              <a:lnSpc>
                <a:spcPct val="100000"/>
              </a:lnSpc>
              <a:spcBef>
                <a:spcPts val="1000"/>
              </a:spcBef>
              <a:spcAft>
                <a:spcPts val="0"/>
              </a:spcAft>
              <a:buSzPct val="62608"/>
              <a:buNone/>
            </a:pPr>
            <a:endParaRPr sz="9200"/>
          </a:p>
          <a:p>
            <a:pPr marL="457200" lvl="0" indent="-374650" algn="l" rtl="0">
              <a:lnSpc>
                <a:spcPct val="100000"/>
              </a:lnSpc>
              <a:spcBef>
                <a:spcPts val="1000"/>
              </a:spcBef>
              <a:spcAft>
                <a:spcPts val="0"/>
              </a:spcAft>
              <a:buSzPct val="100000"/>
              <a:buChar char="-"/>
            </a:pPr>
            <a:r>
              <a:rPr lang="en-IE" sz="9200"/>
              <a:t>Transition Support Follow Up -  Classroom based workshop </a:t>
            </a:r>
            <a:endParaRPr sz="9200"/>
          </a:p>
          <a:p>
            <a:pPr marL="457200" lvl="0" indent="0" algn="l" rtl="0">
              <a:lnSpc>
                <a:spcPct val="100000"/>
              </a:lnSpc>
              <a:spcBef>
                <a:spcPts val="1000"/>
              </a:spcBef>
              <a:spcAft>
                <a:spcPts val="0"/>
              </a:spcAft>
              <a:buSzPct val="62608"/>
              <a:buNone/>
            </a:pPr>
            <a:endParaRPr sz="9200"/>
          </a:p>
          <a:p>
            <a:pPr marL="457200" lvl="0" indent="-374650" algn="l" rtl="0">
              <a:lnSpc>
                <a:spcPct val="100000"/>
              </a:lnSpc>
              <a:spcBef>
                <a:spcPts val="1000"/>
              </a:spcBef>
              <a:spcAft>
                <a:spcPts val="0"/>
              </a:spcAft>
              <a:buSzPct val="100000"/>
              <a:buChar char="-"/>
            </a:pPr>
            <a:r>
              <a:rPr lang="en-IE" sz="9200"/>
              <a:t>Check and Connect Meetings </a:t>
            </a:r>
            <a:endParaRPr sz="9200"/>
          </a:p>
          <a:p>
            <a:pPr marL="0" lvl="0" indent="0" algn="l" rtl="0">
              <a:lnSpc>
                <a:spcPct val="100000"/>
              </a:lnSpc>
              <a:spcBef>
                <a:spcPts val="1000"/>
              </a:spcBef>
              <a:spcAft>
                <a:spcPts val="0"/>
              </a:spcAft>
              <a:buSzPct val="62608"/>
              <a:buNone/>
            </a:pPr>
            <a:endParaRPr sz="9200"/>
          </a:p>
          <a:p>
            <a:pPr marL="457200" lvl="0" indent="-374650" algn="l" rtl="0">
              <a:lnSpc>
                <a:spcPct val="100000"/>
              </a:lnSpc>
              <a:spcBef>
                <a:spcPts val="1000"/>
              </a:spcBef>
              <a:spcAft>
                <a:spcPts val="0"/>
              </a:spcAft>
              <a:buSzPct val="100000"/>
              <a:buChar char="-"/>
            </a:pPr>
            <a:r>
              <a:rPr lang="en-IE" sz="9200"/>
              <a:t>1:1 Guidance Appointments</a:t>
            </a:r>
            <a:endParaRPr sz="9200"/>
          </a:p>
          <a:p>
            <a:pPr marL="457200" lvl="0" indent="0" algn="l" rtl="0">
              <a:lnSpc>
                <a:spcPct val="100000"/>
              </a:lnSpc>
              <a:spcBef>
                <a:spcPts val="1000"/>
              </a:spcBef>
              <a:spcAft>
                <a:spcPts val="0"/>
              </a:spcAft>
              <a:buSzPct val="62608"/>
              <a:buNone/>
            </a:pPr>
            <a:r>
              <a:rPr lang="en-IE" sz="9200"/>
              <a:t>	</a:t>
            </a:r>
            <a:endParaRPr sz="9200"/>
          </a:p>
          <a:p>
            <a:pPr marL="0" lvl="0" indent="0" algn="l" rtl="0">
              <a:lnSpc>
                <a:spcPct val="100000"/>
              </a:lnSpc>
              <a:spcBef>
                <a:spcPts val="1000"/>
              </a:spcBef>
              <a:spcAft>
                <a:spcPts val="0"/>
              </a:spcAft>
              <a:buSzPct val="319999"/>
              <a:buNone/>
            </a:pPr>
            <a:endParaRPr/>
          </a:p>
          <a:p>
            <a:pPr marL="0" lvl="0" indent="0" algn="l" rtl="0">
              <a:lnSpc>
                <a:spcPct val="100000"/>
              </a:lnSpc>
              <a:spcBef>
                <a:spcPts val="1000"/>
              </a:spcBef>
              <a:spcAft>
                <a:spcPts val="0"/>
              </a:spcAft>
              <a:buSzPct val="319999"/>
              <a:buNone/>
            </a:pP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g16f682bc9aa_0_13"/>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IE"/>
              <a:t>Guidance Appointments</a:t>
            </a:r>
            <a:endParaRPr/>
          </a:p>
        </p:txBody>
      </p:sp>
      <p:sp>
        <p:nvSpPr>
          <p:cNvPr id="540" name="Google Shape;540;g16f682bc9aa_0_13"/>
          <p:cNvSpPr txBox="1">
            <a:spLocks noGrp="1"/>
          </p:cNvSpPr>
          <p:nvPr>
            <p:ph type="body" idx="1"/>
          </p:nvPr>
        </p:nvSpPr>
        <p:spPr>
          <a:xfrm>
            <a:off x="1154954" y="2603500"/>
            <a:ext cx="8825700" cy="3416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440"/>
              <a:buNone/>
            </a:pPr>
            <a:r>
              <a:rPr lang="en-IE" sz="2300"/>
              <a:t>Guidance appointments cover </a:t>
            </a:r>
            <a:r>
              <a:rPr lang="en-IE" sz="2300" b="1" u="sng"/>
              <a:t>three areas:</a:t>
            </a:r>
            <a:endParaRPr sz="2300" b="1" u="sng"/>
          </a:p>
          <a:p>
            <a:pPr marL="0" lvl="0" indent="0" algn="l" rtl="0">
              <a:lnSpc>
                <a:spcPct val="100000"/>
              </a:lnSpc>
              <a:spcBef>
                <a:spcPts val="1000"/>
              </a:spcBef>
              <a:spcAft>
                <a:spcPts val="0"/>
              </a:spcAft>
              <a:buSzPts val="1440"/>
              <a:buNone/>
            </a:pPr>
            <a:endParaRPr sz="2300"/>
          </a:p>
          <a:p>
            <a:pPr marL="0" lvl="0" indent="0" algn="l" rtl="0">
              <a:lnSpc>
                <a:spcPct val="100000"/>
              </a:lnSpc>
              <a:spcBef>
                <a:spcPts val="1000"/>
              </a:spcBef>
              <a:spcAft>
                <a:spcPts val="0"/>
              </a:spcAft>
              <a:buSzPts val="1440"/>
              <a:buNone/>
            </a:pPr>
            <a:r>
              <a:rPr lang="en-IE" sz="2300"/>
              <a:t>-Vocational</a:t>
            </a:r>
            <a:endParaRPr sz="2300"/>
          </a:p>
          <a:p>
            <a:pPr marL="0" lvl="0" indent="0" algn="l" rtl="0">
              <a:lnSpc>
                <a:spcPct val="100000"/>
              </a:lnSpc>
              <a:spcBef>
                <a:spcPts val="1000"/>
              </a:spcBef>
              <a:spcAft>
                <a:spcPts val="0"/>
              </a:spcAft>
              <a:buSzPts val="1440"/>
              <a:buNone/>
            </a:pPr>
            <a:endParaRPr sz="2300"/>
          </a:p>
          <a:p>
            <a:pPr marL="0" lvl="0" indent="0" algn="l" rtl="0">
              <a:lnSpc>
                <a:spcPct val="100000"/>
              </a:lnSpc>
              <a:spcBef>
                <a:spcPts val="1000"/>
              </a:spcBef>
              <a:spcAft>
                <a:spcPts val="0"/>
              </a:spcAft>
              <a:buSzPts val="1440"/>
              <a:buNone/>
            </a:pPr>
            <a:r>
              <a:rPr lang="en-IE" sz="2300"/>
              <a:t>-Educational</a:t>
            </a:r>
            <a:endParaRPr sz="2300"/>
          </a:p>
          <a:p>
            <a:pPr marL="0" lvl="0" indent="0" algn="l" rtl="0">
              <a:lnSpc>
                <a:spcPct val="100000"/>
              </a:lnSpc>
              <a:spcBef>
                <a:spcPts val="1000"/>
              </a:spcBef>
              <a:spcAft>
                <a:spcPts val="0"/>
              </a:spcAft>
              <a:buSzPts val="1440"/>
              <a:buNone/>
            </a:pPr>
            <a:endParaRPr sz="2300"/>
          </a:p>
          <a:p>
            <a:pPr marL="0" lvl="0" indent="0" algn="l" rtl="0">
              <a:lnSpc>
                <a:spcPct val="100000"/>
              </a:lnSpc>
              <a:spcBef>
                <a:spcPts val="1000"/>
              </a:spcBef>
              <a:spcAft>
                <a:spcPts val="0"/>
              </a:spcAft>
              <a:buSzPts val="1440"/>
              <a:buNone/>
            </a:pPr>
            <a:r>
              <a:rPr lang="en-IE" sz="2300"/>
              <a:t>-Personal</a:t>
            </a:r>
            <a:endParaRPr sz="2300"/>
          </a:p>
        </p:txBody>
      </p:sp>
      <p:pic>
        <p:nvPicPr>
          <p:cNvPr id="541" name="Google Shape;541;g16f682bc9aa_0_13"/>
          <p:cNvPicPr preferRelativeResize="0"/>
          <p:nvPr/>
        </p:nvPicPr>
        <p:blipFill rotWithShape="1">
          <a:blip r:embed="rId3">
            <a:alphaModFix/>
          </a:blip>
          <a:srcRect/>
          <a:stretch/>
        </p:blipFill>
        <p:spPr>
          <a:xfrm>
            <a:off x="7996425" y="3063625"/>
            <a:ext cx="3541325" cy="3063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g16f682bc9aa_0_7"/>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IE"/>
              <a:t>Guidance Counselling Appointments</a:t>
            </a:r>
            <a:endParaRPr/>
          </a:p>
        </p:txBody>
      </p:sp>
      <p:sp>
        <p:nvSpPr>
          <p:cNvPr id="548" name="Google Shape;548;g16f682bc9aa_0_7"/>
          <p:cNvSpPr txBox="1">
            <a:spLocks noGrp="1"/>
          </p:cNvSpPr>
          <p:nvPr>
            <p:ph type="body" idx="1"/>
          </p:nvPr>
        </p:nvSpPr>
        <p:spPr>
          <a:xfrm>
            <a:off x="1154950" y="2603500"/>
            <a:ext cx="8825700" cy="39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440"/>
              <a:buNone/>
            </a:pPr>
            <a:r>
              <a:rPr lang="en-IE" sz="2400"/>
              <a:t>Can be made by students themselves by </a:t>
            </a:r>
            <a:r>
              <a:rPr lang="en-IE" sz="2400" b="1"/>
              <a:t>email</a:t>
            </a:r>
            <a:r>
              <a:rPr lang="en-IE" sz="2400"/>
              <a:t> or </a:t>
            </a:r>
            <a:r>
              <a:rPr lang="en-IE" sz="2400" b="1" u="sng"/>
              <a:t>in person</a:t>
            </a:r>
            <a:endParaRPr sz="2400" b="1" u="sng"/>
          </a:p>
          <a:p>
            <a:pPr marL="0" lvl="0" indent="0" algn="l" rtl="0">
              <a:lnSpc>
                <a:spcPct val="100000"/>
              </a:lnSpc>
              <a:spcBef>
                <a:spcPts val="1000"/>
              </a:spcBef>
              <a:spcAft>
                <a:spcPts val="0"/>
              </a:spcAft>
              <a:buSzPts val="1440"/>
              <a:buNone/>
            </a:pPr>
            <a:endParaRPr sz="2400"/>
          </a:p>
          <a:p>
            <a:pPr marL="0" lvl="0" indent="0" algn="l" rtl="0">
              <a:lnSpc>
                <a:spcPct val="100000"/>
              </a:lnSpc>
              <a:spcBef>
                <a:spcPts val="1000"/>
              </a:spcBef>
              <a:spcAft>
                <a:spcPts val="0"/>
              </a:spcAft>
              <a:buSzPts val="1440"/>
              <a:buNone/>
            </a:pPr>
            <a:r>
              <a:rPr lang="en-IE" sz="2400"/>
              <a:t>-Parents </a:t>
            </a:r>
            <a:endParaRPr sz="2400"/>
          </a:p>
          <a:p>
            <a:pPr marL="0" lvl="0" indent="0" algn="l" rtl="0">
              <a:lnSpc>
                <a:spcPct val="100000"/>
              </a:lnSpc>
              <a:spcBef>
                <a:spcPts val="1000"/>
              </a:spcBef>
              <a:spcAft>
                <a:spcPts val="0"/>
              </a:spcAft>
              <a:buSzPts val="1440"/>
              <a:buNone/>
            </a:pPr>
            <a:endParaRPr sz="2400"/>
          </a:p>
          <a:p>
            <a:pPr marL="0" lvl="0" indent="0" algn="l" rtl="0">
              <a:lnSpc>
                <a:spcPct val="100000"/>
              </a:lnSpc>
              <a:spcBef>
                <a:spcPts val="1000"/>
              </a:spcBef>
              <a:spcAft>
                <a:spcPts val="0"/>
              </a:spcAft>
              <a:buSzPts val="1440"/>
              <a:buNone/>
            </a:pPr>
            <a:r>
              <a:rPr lang="en-IE" sz="2400"/>
              <a:t>-Yearhead</a:t>
            </a:r>
            <a:endParaRPr sz="2400"/>
          </a:p>
          <a:p>
            <a:pPr marL="0" lvl="0" indent="0" algn="l" rtl="0">
              <a:lnSpc>
                <a:spcPct val="100000"/>
              </a:lnSpc>
              <a:spcBef>
                <a:spcPts val="1000"/>
              </a:spcBef>
              <a:spcAft>
                <a:spcPts val="0"/>
              </a:spcAft>
              <a:buSzPts val="1440"/>
              <a:buNone/>
            </a:pPr>
            <a:endParaRPr sz="2400"/>
          </a:p>
          <a:p>
            <a:pPr marL="0" lvl="0" indent="0" algn="l" rtl="0">
              <a:lnSpc>
                <a:spcPct val="100000"/>
              </a:lnSpc>
              <a:spcBef>
                <a:spcPts val="1000"/>
              </a:spcBef>
              <a:spcAft>
                <a:spcPts val="0"/>
              </a:spcAft>
              <a:buSzPts val="1440"/>
              <a:buNone/>
            </a:pPr>
            <a:r>
              <a:rPr lang="en-IE" sz="2400"/>
              <a:t>-Principal, Deputy Principals</a:t>
            </a:r>
            <a:endParaRPr sz="2400"/>
          </a:p>
        </p:txBody>
      </p:sp>
      <p:pic>
        <p:nvPicPr>
          <p:cNvPr id="549" name="Google Shape;549;g16f682bc9aa_0_7"/>
          <p:cNvPicPr preferRelativeResize="0"/>
          <p:nvPr/>
        </p:nvPicPr>
        <p:blipFill rotWithShape="1">
          <a:blip r:embed="rId3">
            <a:alphaModFix/>
          </a:blip>
          <a:srcRect/>
          <a:stretch/>
        </p:blipFill>
        <p:spPr>
          <a:xfrm>
            <a:off x="7996425" y="3063625"/>
            <a:ext cx="3541325" cy="3063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Supports </a:t>
            </a:r>
            <a:endParaRPr/>
          </a:p>
        </p:txBody>
      </p:sp>
      <p:sp>
        <p:nvSpPr>
          <p:cNvPr id="555" name="Google Shape;555;p5"/>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Font typeface="Noto Sans Symbols"/>
              <a:buChar char="⮚"/>
            </a:pPr>
            <a:r>
              <a:rPr lang="en-IE" b="1"/>
              <a:t>Subject  Teacher</a:t>
            </a:r>
            <a:endParaRPr/>
          </a:p>
          <a:p>
            <a:pPr marL="342900" lvl="0" indent="-342900" algn="l" rtl="0">
              <a:lnSpc>
                <a:spcPct val="100000"/>
              </a:lnSpc>
              <a:spcBef>
                <a:spcPts val="1000"/>
              </a:spcBef>
              <a:spcAft>
                <a:spcPts val="0"/>
              </a:spcAft>
              <a:buSzPts val="1440"/>
              <a:buFont typeface="Noto Sans Symbols"/>
              <a:buChar char="⮚"/>
            </a:pPr>
            <a:r>
              <a:rPr lang="en-IE" b="1"/>
              <a:t>Tutor</a:t>
            </a:r>
            <a:endParaRPr/>
          </a:p>
          <a:p>
            <a:pPr marL="342900" lvl="0" indent="-342900" algn="l" rtl="0">
              <a:lnSpc>
                <a:spcPct val="100000"/>
              </a:lnSpc>
              <a:spcBef>
                <a:spcPts val="1000"/>
              </a:spcBef>
              <a:spcAft>
                <a:spcPts val="0"/>
              </a:spcAft>
              <a:buSzPts val="1440"/>
              <a:buChar char="►"/>
            </a:pPr>
            <a:r>
              <a:rPr lang="en-IE" b="1"/>
              <a:t>Year Head</a:t>
            </a:r>
            <a:endParaRPr/>
          </a:p>
          <a:p>
            <a:pPr marL="342900" lvl="0" indent="-342900" algn="l" rtl="0">
              <a:lnSpc>
                <a:spcPct val="100000"/>
              </a:lnSpc>
              <a:spcBef>
                <a:spcPts val="1000"/>
              </a:spcBef>
              <a:spcAft>
                <a:spcPts val="0"/>
              </a:spcAft>
              <a:buSzPts val="1440"/>
              <a:buChar char="►"/>
            </a:pPr>
            <a:r>
              <a:rPr lang="en-IE" b="1"/>
              <a:t>Deputy Principal/ SNA</a:t>
            </a:r>
            <a:endParaRPr/>
          </a:p>
          <a:p>
            <a:pPr marL="342900" lvl="0" indent="-342900" algn="l" rtl="0">
              <a:lnSpc>
                <a:spcPct val="100000"/>
              </a:lnSpc>
              <a:spcBef>
                <a:spcPts val="1000"/>
              </a:spcBef>
              <a:spcAft>
                <a:spcPts val="0"/>
              </a:spcAft>
              <a:buSzPts val="1440"/>
              <a:buChar char="►"/>
            </a:pPr>
            <a:r>
              <a:rPr lang="en-IE" b="1"/>
              <a:t>Guidance Counsellor</a:t>
            </a:r>
            <a:endParaRPr/>
          </a:p>
          <a:p>
            <a:pPr marL="342900" lvl="0" indent="-342900" algn="l" rtl="0">
              <a:lnSpc>
                <a:spcPct val="100000"/>
              </a:lnSpc>
              <a:spcBef>
                <a:spcPts val="1000"/>
              </a:spcBef>
              <a:spcAft>
                <a:spcPts val="0"/>
              </a:spcAft>
              <a:buSzPts val="1440"/>
              <a:buFont typeface="Noto Sans Symbols"/>
              <a:buChar char="⮚"/>
            </a:pPr>
            <a:r>
              <a:rPr lang="en-IE" b="1"/>
              <a:t>Designated Liaison Person – Principal Ms Tobin</a:t>
            </a:r>
            <a:endParaRPr/>
          </a:p>
          <a:p>
            <a:pPr marL="342900" lvl="0" indent="-342900" algn="l" rtl="0">
              <a:lnSpc>
                <a:spcPct val="100000"/>
              </a:lnSpc>
              <a:spcBef>
                <a:spcPts val="1000"/>
              </a:spcBef>
              <a:spcAft>
                <a:spcPts val="0"/>
              </a:spcAft>
              <a:buSzPts val="1440"/>
              <a:buChar char="►"/>
            </a:pPr>
            <a:r>
              <a:rPr lang="en-IE" b="1"/>
              <a:t>Deputy Designated Liaison Person – Deputy Principal Mr Clarke</a:t>
            </a:r>
            <a:endParaRPr/>
          </a:p>
          <a:p>
            <a:pPr marL="342900" lvl="0" indent="-251459" algn="l" rtl="0">
              <a:lnSpc>
                <a:spcPct val="100000"/>
              </a:lnSpc>
              <a:spcBef>
                <a:spcPts val="1000"/>
              </a:spcBef>
              <a:spcAft>
                <a:spcPts val="0"/>
              </a:spcAft>
              <a:buSzPts val="1440"/>
              <a:buNone/>
            </a:pPr>
            <a:endParaRPr b="1"/>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COMMUNICATION</a:t>
            </a:r>
            <a:endParaRPr/>
          </a:p>
        </p:txBody>
      </p:sp>
      <p:pic>
        <p:nvPicPr>
          <p:cNvPr id="561" name="Google Shape;561;p6" descr="Communication Colorful Typography Banner Overlapping Squares Stock Vector  (Royalty Free) 1398444674"/>
          <p:cNvPicPr preferRelativeResize="0"/>
          <p:nvPr/>
        </p:nvPicPr>
        <p:blipFill rotWithShape="1">
          <a:blip r:embed="rId3">
            <a:alphaModFix/>
          </a:blip>
          <a:srcRect/>
          <a:stretch/>
        </p:blipFill>
        <p:spPr>
          <a:xfrm>
            <a:off x="2085975" y="2257425"/>
            <a:ext cx="7686675" cy="41148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COMMUNICATION PROTOCOLS</a:t>
            </a:r>
            <a:endParaRPr/>
          </a:p>
        </p:txBody>
      </p:sp>
      <p:sp>
        <p:nvSpPr>
          <p:cNvPr id="567" name="Google Shape;567;p7"/>
          <p:cNvSpPr txBox="1">
            <a:spLocks noGrp="1"/>
          </p:cNvSpPr>
          <p:nvPr>
            <p:ph type="body" idx="1"/>
          </p:nvPr>
        </p:nvSpPr>
        <p:spPr>
          <a:xfrm>
            <a:off x="1154954" y="2603500"/>
            <a:ext cx="8825659" cy="396875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lnSpc>
                <a:spcPct val="100000"/>
              </a:lnSpc>
              <a:spcBef>
                <a:spcPts val="0"/>
              </a:spcBef>
              <a:spcAft>
                <a:spcPts val="0"/>
              </a:spcAft>
              <a:buSzPct val="79999"/>
              <a:buChar char="►"/>
            </a:pPr>
            <a:r>
              <a:rPr lang="en-IE" b="1" u="sng"/>
              <a:t>CLASSROOM – TEACHER </a:t>
            </a:r>
            <a:r>
              <a:rPr lang="en-IE" b="1"/>
              <a:t>–teachers may contact you regarding how the student is doing, behaviour, homework concerns etc</a:t>
            </a:r>
            <a:endParaRPr/>
          </a:p>
          <a:p>
            <a:pPr marL="342900" lvl="0" indent="-342900" algn="l" rtl="0">
              <a:lnSpc>
                <a:spcPct val="100000"/>
              </a:lnSpc>
              <a:spcBef>
                <a:spcPts val="1000"/>
              </a:spcBef>
              <a:spcAft>
                <a:spcPts val="0"/>
              </a:spcAft>
              <a:buSzPct val="79999"/>
              <a:buChar char="►"/>
            </a:pPr>
            <a:r>
              <a:rPr lang="en-IE" b="1" u="sng"/>
              <a:t>PASTORAL – TUTOR- </a:t>
            </a:r>
            <a:r>
              <a:rPr lang="en-IE" b="1"/>
              <a:t>tutors from time to time may check with parents regarding your son/daughter</a:t>
            </a:r>
            <a:endParaRPr/>
          </a:p>
          <a:p>
            <a:pPr marL="342900" lvl="0" indent="-342900" algn="l" rtl="0">
              <a:lnSpc>
                <a:spcPct val="100000"/>
              </a:lnSpc>
              <a:spcBef>
                <a:spcPts val="1000"/>
              </a:spcBef>
              <a:spcAft>
                <a:spcPts val="0"/>
              </a:spcAft>
              <a:buSzPct val="79999"/>
              <a:buChar char="►"/>
            </a:pPr>
            <a:r>
              <a:rPr lang="en-IE" b="1" u="sng"/>
              <a:t>YEAR HEAD - </a:t>
            </a:r>
            <a:r>
              <a:rPr lang="en-IE" b="1"/>
              <a:t>Year Head’s contact parents regarding several issues- pastoral, concerns, behaviour, incidences</a:t>
            </a:r>
            <a:endParaRPr/>
          </a:p>
          <a:p>
            <a:pPr marL="342900" lvl="0" indent="-342900" algn="l" rtl="0">
              <a:lnSpc>
                <a:spcPct val="100000"/>
              </a:lnSpc>
              <a:spcBef>
                <a:spcPts val="1000"/>
              </a:spcBef>
              <a:spcAft>
                <a:spcPts val="0"/>
              </a:spcAft>
              <a:buSzPct val="79999"/>
              <a:buChar char="►"/>
            </a:pPr>
            <a:r>
              <a:rPr lang="en-IE" b="1" u="sng"/>
              <a:t>DEPUTY PRINCIPAL/ PRINCIPAL  </a:t>
            </a:r>
            <a:r>
              <a:rPr lang="en-IE" b="1"/>
              <a:t>-if any issue has arisen that requires the attention of Senior Management, the Deputy Principal or Principal will be in touch or arrange a meeting.</a:t>
            </a:r>
            <a:endParaRPr/>
          </a:p>
          <a:p>
            <a:pPr marL="342900" lvl="0" indent="-342900" algn="l" rtl="0">
              <a:lnSpc>
                <a:spcPct val="100000"/>
              </a:lnSpc>
              <a:spcBef>
                <a:spcPts val="1000"/>
              </a:spcBef>
              <a:spcAft>
                <a:spcPts val="0"/>
              </a:spcAft>
              <a:buSzPct val="79999"/>
              <a:buChar char="►"/>
            </a:pPr>
            <a:r>
              <a:rPr lang="en-IE" b="1"/>
              <a:t>If you as the parent/guardian want to make an appointment, speak with a teacher, senior management or have any issues of concerns, please contact the Office at (01)8038056 or email </a:t>
            </a:r>
            <a:r>
              <a:rPr lang="en-IE" b="1" u="sng">
                <a:solidFill>
                  <a:srgbClr val="FF0000"/>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admin@portmarnockcommunityschool.ie</a:t>
            </a:r>
            <a:endParaRPr b="1">
              <a:solidFill>
                <a:srgbClr val="FF0000"/>
              </a:solidFill>
            </a:endParaRPr>
          </a:p>
          <a:p>
            <a:pPr marL="0" lvl="0" indent="0" algn="l" rtl="0">
              <a:lnSpc>
                <a:spcPct val="100000"/>
              </a:lnSpc>
              <a:spcBef>
                <a:spcPts val="1000"/>
              </a:spcBef>
              <a:spcAft>
                <a:spcPts val="0"/>
              </a:spcAft>
              <a:buSzPct val="79999"/>
              <a:buNone/>
            </a:pPr>
            <a:r>
              <a:rPr lang="en-IE" b="1">
                <a:solidFill>
                  <a:srgbClr val="FF0000"/>
                </a:solidFill>
              </a:rPr>
              <a:t>      </a:t>
            </a:r>
            <a:r>
              <a:rPr lang="en-IE" b="1">
                <a:solidFill>
                  <a:schemeClr val="dk1"/>
                </a:solidFill>
              </a:rPr>
              <a:t>The Office will forward your email or message to the parties concerned.</a:t>
            </a:r>
            <a:endParaRPr/>
          </a:p>
          <a:p>
            <a:pPr marL="342900" lvl="0" indent="-342900" algn="l" rtl="0">
              <a:lnSpc>
                <a:spcPct val="100000"/>
              </a:lnSpc>
              <a:spcBef>
                <a:spcPts val="1000"/>
              </a:spcBef>
              <a:spcAft>
                <a:spcPts val="0"/>
              </a:spcAft>
              <a:buSzPct val="79999"/>
              <a:buFont typeface="Noto Sans Symbols"/>
              <a:buChar char="⮚"/>
            </a:pPr>
            <a:r>
              <a:rPr lang="en-IE" b="1">
                <a:solidFill>
                  <a:schemeClr val="dk1"/>
                </a:solidFill>
              </a:rPr>
              <a:t>Allow time for teachers to get back to you</a:t>
            </a: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8"/>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UNIFORM</a:t>
            </a:r>
            <a:endParaRPr/>
          </a:p>
        </p:txBody>
      </p:sp>
      <p:pic>
        <p:nvPicPr>
          <p:cNvPr id="573" name="Google Shape;573;p8" descr="Category Archive for &amp;quot;Administration&amp;quot; | Portmarnock Community School"/>
          <p:cNvPicPr preferRelativeResize="0"/>
          <p:nvPr/>
        </p:nvPicPr>
        <p:blipFill rotWithShape="1">
          <a:blip r:embed="rId3">
            <a:alphaModFix/>
          </a:blip>
          <a:srcRect/>
          <a:stretch/>
        </p:blipFill>
        <p:spPr>
          <a:xfrm>
            <a:off x="8216153" y="2780329"/>
            <a:ext cx="3028100" cy="3166900"/>
          </a:xfrm>
          <a:prstGeom prst="rect">
            <a:avLst/>
          </a:prstGeom>
          <a:noFill/>
          <a:ln>
            <a:noFill/>
          </a:ln>
        </p:spPr>
      </p:pic>
      <p:pic>
        <p:nvPicPr>
          <p:cNvPr id="574" name="Google Shape;574;p8"/>
          <p:cNvPicPr preferRelativeResize="0"/>
          <p:nvPr/>
        </p:nvPicPr>
        <p:blipFill rotWithShape="1">
          <a:blip r:embed="rId4">
            <a:alphaModFix/>
          </a:blip>
          <a:srcRect t="25172"/>
          <a:stretch/>
        </p:blipFill>
        <p:spPr>
          <a:xfrm>
            <a:off x="552450" y="2458350"/>
            <a:ext cx="7134224" cy="355457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9"/>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ROLES AND RESPONSIBILITIES- UNIFORM</a:t>
            </a:r>
            <a:endParaRPr/>
          </a:p>
        </p:txBody>
      </p:sp>
      <p:sp>
        <p:nvSpPr>
          <p:cNvPr id="580" name="Google Shape;580;p9"/>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SzPts val="1440"/>
              <a:buChar char="►"/>
            </a:pPr>
            <a:r>
              <a:rPr lang="en-IE" b="1"/>
              <a:t>SCHOOL JUMPER, SHIRT, TIE AND TROUSERS</a:t>
            </a:r>
            <a:endParaRPr/>
          </a:p>
          <a:p>
            <a:pPr marL="342900" lvl="0" indent="-342900" algn="l" rtl="0">
              <a:lnSpc>
                <a:spcPct val="100000"/>
              </a:lnSpc>
              <a:spcBef>
                <a:spcPts val="1000"/>
              </a:spcBef>
              <a:spcAft>
                <a:spcPts val="0"/>
              </a:spcAft>
              <a:buSzPts val="1440"/>
              <a:buChar char="►"/>
            </a:pPr>
            <a:r>
              <a:rPr lang="en-IE" b="1"/>
              <a:t>SCHOOL JACKET- TO BE WORN AT ALL TIMES, INCLUDING ON PE DAYS</a:t>
            </a:r>
            <a:endParaRPr/>
          </a:p>
          <a:p>
            <a:pPr marL="342900" lvl="0" indent="-342900" algn="l" rtl="0">
              <a:lnSpc>
                <a:spcPct val="100000"/>
              </a:lnSpc>
              <a:spcBef>
                <a:spcPts val="1000"/>
              </a:spcBef>
              <a:spcAft>
                <a:spcPts val="0"/>
              </a:spcAft>
              <a:buSzPts val="1440"/>
              <a:buChar char="►"/>
            </a:pPr>
            <a:r>
              <a:rPr lang="en-IE" b="1"/>
              <a:t>SCHOOL SHOES- LEATHER OR LEATHER LOOK SHOES</a:t>
            </a:r>
            <a:endParaRPr/>
          </a:p>
          <a:p>
            <a:pPr marL="342900" lvl="0" indent="-342900" algn="l" rtl="0">
              <a:lnSpc>
                <a:spcPct val="100000"/>
              </a:lnSpc>
              <a:spcBef>
                <a:spcPts val="1000"/>
              </a:spcBef>
              <a:spcAft>
                <a:spcPts val="0"/>
              </a:spcAft>
              <a:buSzPts val="1440"/>
              <a:buChar char="►"/>
            </a:pPr>
            <a:r>
              <a:rPr lang="en-IE" b="1"/>
              <a:t> STUDENTS WEAR PE GEAR IN ON PE DAYS </a:t>
            </a:r>
            <a:r>
              <a:rPr lang="en-IE" b="1" i="1" u="sng"/>
              <a:t>ONLY,</a:t>
            </a:r>
            <a:r>
              <a:rPr lang="en-IE" b="1"/>
              <a:t> SCHOOL JACKET MUST BE WORN ON THESE DAYS.</a:t>
            </a:r>
            <a:endParaRPr/>
          </a:p>
          <a:p>
            <a:pPr marL="342900" lvl="0" indent="-342900" algn="l" rtl="0">
              <a:lnSpc>
                <a:spcPct val="100000"/>
              </a:lnSpc>
              <a:spcBef>
                <a:spcPts val="1000"/>
              </a:spcBef>
              <a:spcAft>
                <a:spcPts val="0"/>
              </a:spcAft>
              <a:buSzPts val="1440"/>
              <a:buChar char="►"/>
            </a:pPr>
            <a:r>
              <a:rPr lang="en-IE" b="1"/>
              <a:t>MAKEUP, FALSE TAN, FACE PIERCINGS, ANY FORM OF BODY PIERCING, ANY FORM OF FALSE NAIL, NAIL VARNISH- NOT PERMITTED</a:t>
            </a:r>
            <a:endParaRPr/>
          </a:p>
          <a:p>
            <a:pPr marL="342900" lvl="0" indent="-342900" algn="l" rtl="0">
              <a:lnSpc>
                <a:spcPct val="100000"/>
              </a:lnSpc>
              <a:spcBef>
                <a:spcPts val="1000"/>
              </a:spcBef>
              <a:spcAft>
                <a:spcPts val="0"/>
              </a:spcAft>
              <a:buSzPts val="1440"/>
              <a:buChar char="►"/>
            </a:pPr>
            <a:r>
              <a:rPr lang="en-IE" b="1"/>
              <a:t>HAIR A NATURAL COLOUR</a:t>
            </a:r>
            <a:endParaRPr/>
          </a:p>
          <a:p>
            <a:pPr marL="342900" lvl="0" indent="-342900" algn="l" rtl="0">
              <a:lnSpc>
                <a:spcPct val="100000"/>
              </a:lnSpc>
              <a:spcBef>
                <a:spcPts val="1000"/>
              </a:spcBef>
              <a:spcAft>
                <a:spcPts val="0"/>
              </a:spcAft>
              <a:buSzPts val="1440"/>
              <a:buChar char="►"/>
            </a:pPr>
            <a:r>
              <a:rPr lang="en-IE" b="1"/>
              <a:t>CLEAN SHAVEN, SINGLE STUD EARRINGS, IN BOTH EARS OR A PAIR OF SLEEPER EARRINGS. IN BOTH EARS.</a:t>
            </a: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10"/>
          <p:cNvSpPr txBox="1"/>
          <p:nvPr/>
        </p:nvSpPr>
        <p:spPr>
          <a:xfrm>
            <a:off x="2000250" y="997723"/>
            <a:ext cx="7143900" cy="38742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IE" sz="1800" b="1" i="0" u="none" strike="noStrike" cap="none">
                <a:solidFill>
                  <a:schemeClr val="dk1"/>
                </a:solidFill>
                <a:latin typeface="Arial"/>
                <a:ea typeface="Arial"/>
                <a:cs typeface="Arial"/>
                <a:sym typeface="Arial"/>
              </a:rPr>
              <a:t>My appearance:</a:t>
            </a:r>
            <a:endParaRPr sz="1400" b="0" i="0" u="none" strike="noStrike" cap="none">
              <a:solidFill>
                <a:schemeClr val="dk1"/>
              </a:solidFill>
              <a:latin typeface="Arial"/>
              <a:ea typeface="Arial"/>
              <a:cs typeface="Arial"/>
              <a:sym typeface="Arial"/>
            </a:endParaRPr>
          </a:p>
          <a:p>
            <a:pPr marL="342900" marR="0" lvl="0" indent="-342900" algn="l" rtl="0">
              <a:lnSpc>
                <a:spcPct val="115000"/>
              </a:lnSpc>
              <a:spcBef>
                <a:spcPts val="0"/>
              </a:spcBef>
              <a:spcAft>
                <a:spcPts val="0"/>
              </a:spcAft>
              <a:buClr>
                <a:schemeClr val="dk1"/>
              </a:buClr>
              <a:buSzPts val="1800"/>
              <a:buFont typeface="Arial"/>
              <a:buChar char="●"/>
            </a:pPr>
            <a:r>
              <a:rPr lang="en-IE" sz="1800" b="0" i="0" u="none" strike="noStrike" cap="none">
                <a:solidFill>
                  <a:schemeClr val="dk1"/>
                </a:solidFill>
                <a:latin typeface="Arial"/>
                <a:ea typeface="Arial"/>
                <a:cs typeface="Arial"/>
                <a:sym typeface="Arial"/>
              </a:rPr>
              <a:t>I will have my full </a:t>
            </a:r>
            <a:r>
              <a:rPr lang="en-IE" sz="1800" b="1" i="0" u="none" strike="noStrike" cap="none">
                <a:solidFill>
                  <a:schemeClr val="dk1"/>
                </a:solidFill>
                <a:latin typeface="Arial"/>
                <a:ea typeface="Arial"/>
                <a:cs typeface="Arial"/>
                <a:sym typeface="Arial"/>
              </a:rPr>
              <a:t>uniform </a:t>
            </a:r>
            <a:r>
              <a:rPr lang="en-IE" sz="1800" b="0" i="0" u="none" strike="noStrike" cap="none">
                <a:solidFill>
                  <a:schemeClr val="dk1"/>
                </a:solidFill>
                <a:latin typeface="Arial"/>
                <a:ea typeface="Arial"/>
                <a:cs typeface="Arial"/>
                <a:sym typeface="Arial"/>
              </a:rPr>
              <a:t>on every day. Plain black leather/leather look shoes. Put your name on everything.</a:t>
            </a:r>
            <a:endParaRPr sz="1400" b="0" i="0" u="none" strike="noStrike" cap="none">
              <a:solidFill>
                <a:schemeClr val="dk1"/>
              </a:solidFill>
              <a:latin typeface="Arial"/>
              <a:ea typeface="Arial"/>
              <a:cs typeface="Arial"/>
              <a:sym typeface="Arial"/>
            </a:endParaRPr>
          </a:p>
          <a:p>
            <a:pPr marL="342900" marR="0" lvl="0" indent="-342900" algn="l" rtl="0">
              <a:lnSpc>
                <a:spcPct val="115000"/>
              </a:lnSpc>
              <a:spcBef>
                <a:spcPts val="0"/>
              </a:spcBef>
              <a:spcAft>
                <a:spcPts val="0"/>
              </a:spcAft>
              <a:buClr>
                <a:schemeClr val="dk1"/>
              </a:buClr>
              <a:buSzPts val="1800"/>
              <a:buFont typeface="Arial"/>
              <a:buChar char="●"/>
            </a:pPr>
            <a:r>
              <a:rPr lang="en-IE" sz="1800" b="0" i="0" u="none" strike="noStrike" cap="none">
                <a:solidFill>
                  <a:schemeClr val="dk1"/>
                </a:solidFill>
                <a:latin typeface="Arial"/>
                <a:ea typeface="Arial"/>
                <a:cs typeface="Arial"/>
                <a:sym typeface="Arial"/>
              </a:rPr>
              <a:t>I will wear my </a:t>
            </a:r>
            <a:r>
              <a:rPr lang="en-IE" sz="1800" b="1" i="0" u="none" strike="noStrike" cap="none">
                <a:solidFill>
                  <a:schemeClr val="dk1"/>
                </a:solidFill>
                <a:latin typeface="Arial"/>
                <a:ea typeface="Arial"/>
                <a:cs typeface="Arial"/>
                <a:sym typeface="Arial"/>
              </a:rPr>
              <a:t>school jacket </a:t>
            </a:r>
            <a:r>
              <a:rPr lang="en-IE" sz="1800" b="0" i="0" u="none" strike="noStrike" cap="none">
                <a:solidFill>
                  <a:schemeClr val="dk1"/>
                </a:solidFill>
                <a:latin typeface="Arial"/>
                <a:ea typeface="Arial"/>
                <a:cs typeface="Arial"/>
                <a:sym typeface="Arial"/>
              </a:rPr>
              <a:t>at </a:t>
            </a:r>
            <a:r>
              <a:rPr lang="en-IE" sz="1800" b="1" i="0" u="sng" strike="noStrike" cap="none">
                <a:solidFill>
                  <a:schemeClr val="dk1"/>
                </a:solidFill>
                <a:latin typeface="Arial"/>
                <a:ea typeface="Arial"/>
                <a:cs typeface="Arial"/>
                <a:sym typeface="Arial"/>
              </a:rPr>
              <a:t>all</a:t>
            </a:r>
            <a:r>
              <a:rPr lang="en-IE" sz="1800" b="0" i="0" u="none" strike="noStrike" cap="none">
                <a:solidFill>
                  <a:schemeClr val="dk1"/>
                </a:solidFill>
                <a:latin typeface="Arial"/>
                <a:ea typeface="Arial"/>
                <a:cs typeface="Arial"/>
                <a:sym typeface="Arial"/>
              </a:rPr>
              <a:t> times, even on PE days. No non-uniform jackets will be worn. Any non-uniform jackets will be confiscated.</a:t>
            </a:r>
            <a:endParaRPr sz="1400" b="0" i="0" u="none" strike="noStrike" cap="none">
              <a:solidFill>
                <a:schemeClr val="dk1"/>
              </a:solidFill>
              <a:latin typeface="Arial"/>
              <a:ea typeface="Arial"/>
              <a:cs typeface="Arial"/>
              <a:sym typeface="Arial"/>
            </a:endParaRPr>
          </a:p>
          <a:p>
            <a:pPr marL="342900" marR="0" lvl="0" indent="-342900" algn="l" rtl="0">
              <a:lnSpc>
                <a:spcPct val="115000"/>
              </a:lnSpc>
              <a:spcBef>
                <a:spcPts val="0"/>
              </a:spcBef>
              <a:spcAft>
                <a:spcPts val="0"/>
              </a:spcAft>
              <a:buClr>
                <a:schemeClr val="dk1"/>
              </a:buClr>
              <a:buSzPts val="1800"/>
              <a:buFont typeface="Arial"/>
              <a:buChar char="●"/>
            </a:pPr>
            <a:r>
              <a:rPr lang="en-IE" sz="1800" b="0" i="0" u="none" strike="noStrike" cap="none">
                <a:solidFill>
                  <a:schemeClr val="dk1"/>
                </a:solidFill>
                <a:latin typeface="Arial"/>
                <a:ea typeface="Arial"/>
                <a:cs typeface="Arial"/>
                <a:sym typeface="Arial"/>
              </a:rPr>
              <a:t>My hair will be a natural colour. Boys will be clean shaven. One pair of plain stud earrings. No nose or body piercings. No make-up. No false eyelashes, false nails, tan or nail varnish.</a:t>
            </a:r>
            <a:endParaRPr sz="1400" b="0" i="0" u="none" strike="noStrike" cap="none">
              <a:solidFill>
                <a:schemeClr val="dk1"/>
              </a:solidFill>
              <a:latin typeface="Arial"/>
              <a:ea typeface="Arial"/>
              <a:cs typeface="Arial"/>
              <a:sym typeface="Arial"/>
            </a:endParaRPr>
          </a:p>
          <a:p>
            <a:pPr marL="342900" marR="0" lvl="0" indent="-342900" algn="l" rtl="0">
              <a:lnSpc>
                <a:spcPct val="115000"/>
              </a:lnSpc>
              <a:spcBef>
                <a:spcPts val="0"/>
              </a:spcBef>
              <a:spcAft>
                <a:spcPts val="0"/>
              </a:spcAft>
              <a:buClr>
                <a:schemeClr val="dk1"/>
              </a:buClr>
              <a:buSzPts val="1800"/>
              <a:buFont typeface="Arial"/>
              <a:buChar char="●"/>
            </a:pPr>
            <a:r>
              <a:rPr lang="en-IE" sz="1800" b="1" i="0" u="none" strike="noStrike" cap="none">
                <a:solidFill>
                  <a:schemeClr val="dk1"/>
                </a:solidFill>
                <a:latin typeface="Arial"/>
                <a:ea typeface="Arial"/>
                <a:cs typeface="Arial"/>
                <a:sym typeface="Arial"/>
              </a:rPr>
              <a:t>PE gear</a:t>
            </a:r>
            <a:r>
              <a:rPr lang="en-IE" sz="1800" b="0" i="0" u="none" strike="noStrike" cap="none">
                <a:solidFill>
                  <a:schemeClr val="dk1"/>
                </a:solidFill>
                <a:latin typeface="Arial"/>
                <a:ea typeface="Arial"/>
                <a:cs typeface="Arial"/>
                <a:sym typeface="Arial"/>
              </a:rPr>
              <a:t> can be worn on PE days</a:t>
            </a:r>
            <a:r>
              <a:rPr lang="en-IE" sz="1800" b="1" i="1" u="sng" strike="noStrike" cap="none">
                <a:solidFill>
                  <a:schemeClr val="dk1"/>
                </a:solidFill>
                <a:latin typeface="Arial"/>
                <a:ea typeface="Arial"/>
                <a:cs typeface="Arial"/>
                <a:sym typeface="Arial"/>
              </a:rPr>
              <a:t> only</a:t>
            </a:r>
            <a:r>
              <a:rPr lang="en-IE" sz="1800" b="0" i="0" u="none" strike="noStrike" cap="none">
                <a:solidFill>
                  <a:schemeClr val="dk1"/>
                </a:solidFill>
                <a:latin typeface="Arial"/>
                <a:ea typeface="Arial"/>
                <a:cs typeface="Arial"/>
                <a:sym typeface="Arial"/>
              </a:rPr>
              <a:t>.</a:t>
            </a:r>
            <a:endParaRPr sz="1400" b="0" i="0" u="none" strike="noStrike" cap="none">
              <a:solidFill>
                <a:schemeClr val="dk1"/>
              </a:solidFill>
              <a:latin typeface="Arial"/>
              <a:ea typeface="Arial"/>
              <a:cs typeface="Arial"/>
              <a:sym typeface="Arial"/>
            </a:endParaRPr>
          </a:p>
          <a:p>
            <a:pPr marL="342900" marR="0" lvl="0" indent="-342900" algn="l" rtl="0">
              <a:lnSpc>
                <a:spcPct val="115000"/>
              </a:lnSpc>
              <a:spcBef>
                <a:spcPts val="0"/>
              </a:spcBef>
              <a:spcAft>
                <a:spcPts val="0"/>
              </a:spcAft>
              <a:buClr>
                <a:schemeClr val="dk1"/>
              </a:buClr>
              <a:buSzPts val="1800"/>
              <a:buFont typeface="Arial"/>
              <a:buChar char="●"/>
            </a:pPr>
            <a:r>
              <a:rPr lang="en-IE" sz="1800" b="0" i="0" u="none" strike="noStrike" cap="none">
                <a:solidFill>
                  <a:schemeClr val="dk1"/>
                </a:solidFill>
                <a:latin typeface="Arial"/>
                <a:ea typeface="Arial"/>
                <a:cs typeface="Arial"/>
                <a:sym typeface="Arial"/>
              </a:rPr>
              <a:t>I will wear my uniform on school trips, to represent my school with pride.</a:t>
            </a:r>
            <a:endParaRPr sz="14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11"/>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ATTENDANCE</a:t>
            </a:r>
            <a:endParaRPr/>
          </a:p>
        </p:txBody>
      </p:sp>
      <p:pic>
        <p:nvPicPr>
          <p:cNvPr id="591" name="Google Shape;591;p11" descr="The Next Normal: Will coronavirus affect college attendance policies? - The  Daily Universe"/>
          <p:cNvPicPr preferRelativeResize="0"/>
          <p:nvPr/>
        </p:nvPicPr>
        <p:blipFill rotWithShape="1">
          <a:blip r:embed="rId3">
            <a:alphaModFix/>
          </a:blip>
          <a:srcRect/>
          <a:stretch/>
        </p:blipFill>
        <p:spPr>
          <a:xfrm>
            <a:off x="2867025" y="2505075"/>
            <a:ext cx="6419850" cy="395287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12"/>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EDUCATION AND WELFARE ACT</a:t>
            </a:r>
            <a:endParaRPr/>
          </a:p>
        </p:txBody>
      </p:sp>
      <p:sp>
        <p:nvSpPr>
          <p:cNvPr id="597" name="Google Shape;597;p12"/>
          <p:cNvSpPr txBox="1">
            <a:spLocks noGrp="1"/>
          </p:cNvSpPr>
          <p:nvPr>
            <p:ph type="body" idx="1"/>
          </p:nvPr>
        </p:nvSpPr>
        <p:spPr>
          <a:xfrm>
            <a:off x="838200" y="2352675"/>
            <a:ext cx="10382250" cy="4095749"/>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IE" b="1"/>
              <a:t>PROVIDE A NOTE OF EXPLANATION FOR ABSENCE ON TYRO &amp; </a:t>
            </a:r>
            <a:r>
              <a:rPr lang="en-IE" b="1" u="sng"/>
              <a:t>IN JOURNAL</a:t>
            </a:r>
            <a:endParaRPr b="1" u="sng"/>
          </a:p>
          <a:p>
            <a:pPr marL="457200" lvl="0" indent="0" algn="l" rtl="0">
              <a:lnSpc>
                <a:spcPct val="100000"/>
              </a:lnSpc>
              <a:spcBef>
                <a:spcPts val="0"/>
              </a:spcBef>
              <a:spcAft>
                <a:spcPts val="0"/>
              </a:spcAft>
              <a:buNone/>
            </a:pPr>
            <a:endParaRPr b="1"/>
          </a:p>
          <a:p>
            <a:pPr marL="342900" lvl="0" indent="-342900" algn="l" rtl="0">
              <a:lnSpc>
                <a:spcPct val="100000"/>
              </a:lnSpc>
              <a:spcBef>
                <a:spcPts val="0"/>
              </a:spcBef>
              <a:spcAft>
                <a:spcPts val="0"/>
              </a:spcAft>
              <a:buSzPts val="1440"/>
              <a:buChar char="►"/>
            </a:pPr>
            <a:r>
              <a:rPr lang="en-IE" b="1"/>
              <a:t>UNEXPLAINED ABSENCES</a:t>
            </a:r>
            <a:endParaRPr/>
          </a:p>
          <a:p>
            <a:pPr marL="342900" lvl="0" indent="-342900" algn="l" rtl="0">
              <a:lnSpc>
                <a:spcPct val="100000"/>
              </a:lnSpc>
              <a:spcBef>
                <a:spcPts val="1000"/>
              </a:spcBef>
              <a:spcAft>
                <a:spcPts val="0"/>
              </a:spcAft>
              <a:buSzPts val="1440"/>
              <a:buFont typeface="Noto Sans Symbols"/>
              <a:buChar char="⮚"/>
            </a:pPr>
            <a:r>
              <a:rPr lang="en-IE" b="1"/>
              <a:t>PROCEDURE FOR GOING HOME UNWELL</a:t>
            </a:r>
            <a:endParaRPr/>
          </a:p>
          <a:p>
            <a:pPr marL="342900" lvl="0" indent="-342900" algn="l" rtl="0">
              <a:lnSpc>
                <a:spcPct val="100000"/>
              </a:lnSpc>
              <a:spcBef>
                <a:spcPts val="1000"/>
              </a:spcBef>
              <a:spcAft>
                <a:spcPts val="0"/>
              </a:spcAft>
              <a:buSzPts val="1440"/>
              <a:buFont typeface="Noto Sans Symbols"/>
              <a:buChar char="⮚"/>
            </a:pPr>
            <a:r>
              <a:rPr lang="en-IE" b="1"/>
              <a:t>APPOINTMENTS- email the main office, note in journal, same procedure for leaving</a:t>
            </a:r>
            <a:endParaRPr/>
          </a:p>
          <a:p>
            <a:pPr marL="342900" lvl="0" indent="-342900" algn="l" rtl="0">
              <a:lnSpc>
                <a:spcPct val="100000"/>
              </a:lnSpc>
              <a:spcBef>
                <a:spcPts val="1000"/>
              </a:spcBef>
              <a:spcAft>
                <a:spcPts val="0"/>
              </a:spcAft>
              <a:buSzPts val="1440"/>
              <a:buFont typeface="Noto Sans Symbols"/>
              <a:buChar char="⮚"/>
            </a:pPr>
            <a:r>
              <a:rPr lang="en-IE" b="1"/>
              <a:t>STUDENTS ARE NOT ALLOWED TO LEAVE THE SCHOOL WITHOUT PERMISSION</a:t>
            </a:r>
            <a:endParaRPr/>
          </a:p>
          <a:p>
            <a:pPr marL="342900" lvl="0" indent="-342900" algn="l" rtl="0">
              <a:lnSpc>
                <a:spcPct val="100000"/>
              </a:lnSpc>
              <a:spcBef>
                <a:spcPts val="1000"/>
              </a:spcBef>
              <a:spcAft>
                <a:spcPts val="0"/>
              </a:spcAft>
              <a:buSzPts val="1440"/>
              <a:buFont typeface="Noto Sans Symbols"/>
              <a:buChar char="⮚"/>
            </a:pPr>
            <a:r>
              <a:rPr lang="en-IE" b="1"/>
              <a:t>STUDENTS SHOULD NOT TEXT HOME TO REQUEST TO LEAVE</a:t>
            </a:r>
            <a:endParaRPr/>
          </a:p>
          <a:p>
            <a:pPr marL="342900" lvl="0" indent="-342900" algn="l" rtl="0">
              <a:lnSpc>
                <a:spcPct val="100000"/>
              </a:lnSpc>
              <a:spcBef>
                <a:spcPts val="1000"/>
              </a:spcBef>
              <a:spcAft>
                <a:spcPts val="0"/>
              </a:spcAft>
              <a:buSzPts val="1440"/>
              <a:buFont typeface="Noto Sans Symbols"/>
              <a:buChar char="⮚"/>
            </a:pPr>
            <a:r>
              <a:rPr lang="en-IE" b="1"/>
              <a:t>ANY STUDENT, NOT able to have lunch at home, MUST REMAIN ONSITE ALL DAY- INCLUDING LUNCH TIME AND BREAK TIME</a:t>
            </a:r>
            <a:endParaRPr/>
          </a:p>
          <a:p>
            <a:pPr marL="342900" lvl="0" indent="-342900" algn="l" rtl="0">
              <a:lnSpc>
                <a:spcPct val="100000"/>
              </a:lnSpc>
              <a:spcBef>
                <a:spcPts val="1000"/>
              </a:spcBef>
              <a:spcAft>
                <a:spcPts val="0"/>
              </a:spcAft>
              <a:buSzPts val="1440"/>
              <a:buFont typeface="Noto Sans Symbols"/>
              <a:buChar char="⮚"/>
            </a:pPr>
            <a:r>
              <a:rPr lang="en-IE" b="1"/>
              <a:t>FIRST, SECOND AND THIRD YEAR STUDENTS ARE NOT PERMITTED TO DUNNES STORES, SPAR OR THE PSLC</a:t>
            </a: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13"/>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Tyro</a:t>
            </a:r>
            <a:endParaRPr/>
          </a:p>
        </p:txBody>
      </p:sp>
      <p:sp>
        <p:nvSpPr>
          <p:cNvPr id="603" name="Google Shape;603;p13" descr="VSware School Management Information System"/>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604" name="Google Shape;604;p13"/>
          <p:cNvPicPr preferRelativeResize="0"/>
          <p:nvPr/>
        </p:nvPicPr>
        <p:blipFill>
          <a:blip r:embed="rId3">
            <a:alphaModFix/>
          </a:blip>
          <a:stretch>
            <a:fillRect/>
          </a:stretch>
        </p:blipFill>
        <p:spPr>
          <a:xfrm>
            <a:off x="2244050" y="2380350"/>
            <a:ext cx="6333700" cy="2817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14"/>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2"/>
              </a:buClr>
              <a:buSzPts val="3600"/>
              <a:buFont typeface="Century Gothic"/>
              <a:buNone/>
            </a:pPr>
            <a:r>
              <a:rPr lang="en-IE"/>
              <a:t>Tyro</a:t>
            </a:r>
            <a:endParaRPr/>
          </a:p>
        </p:txBody>
      </p:sp>
      <p:sp>
        <p:nvSpPr>
          <p:cNvPr id="610" name="Google Shape;610;p14"/>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IE" b="1"/>
              <a:t>Online system that records attendance </a:t>
            </a:r>
            <a:endParaRPr b="1"/>
          </a:p>
          <a:p>
            <a:pPr marL="457200" lvl="0" indent="0" algn="l" rtl="0">
              <a:lnSpc>
                <a:spcPct val="100000"/>
              </a:lnSpc>
              <a:spcBef>
                <a:spcPts val="0"/>
              </a:spcBef>
              <a:spcAft>
                <a:spcPts val="0"/>
              </a:spcAft>
              <a:buNone/>
            </a:pPr>
            <a:endParaRPr b="1"/>
          </a:p>
          <a:p>
            <a:pPr marL="342900" lvl="0" indent="-342900" algn="l" rtl="0">
              <a:lnSpc>
                <a:spcPct val="100000"/>
              </a:lnSpc>
              <a:spcBef>
                <a:spcPts val="0"/>
              </a:spcBef>
              <a:spcAft>
                <a:spcPts val="0"/>
              </a:spcAft>
              <a:buSzPts val="1440"/>
              <a:buChar char="►"/>
            </a:pPr>
            <a:r>
              <a:rPr lang="en-IE" b="1"/>
              <a:t>Notes for absences</a:t>
            </a:r>
            <a:endParaRPr b="1"/>
          </a:p>
          <a:p>
            <a:pPr marL="342900" lvl="0" indent="-342900" algn="l" rtl="0">
              <a:lnSpc>
                <a:spcPct val="100000"/>
              </a:lnSpc>
              <a:spcBef>
                <a:spcPts val="1000"/>
              </a:spcBef>
              <a:spcAft>
                <a:spcPts val="0"/>
              </a:spcAft>
              <a:buSzPts val="1440"/>
              <a:buChar char="►"/>
            </a:pPr>
            <a:r>
              <a:rPr lang="en-IE" b="1"/>
              <a:t>Parental access to view their son/daughter’s attendance and behaviour</a:t>
            </a:r>
            <a:endParaRPr/>
          </a:p>
          <a:p>
            <a:pPr marL="342900" lvl="0" indent="-342900" algn="l" rtl="0">
              <a:lnSpc>
                <a:spcPct val="100000"/>
              </a:lnSpc>
              <a:spcBef>
                <a:spcPts val="1000"/>
              </a:spcBef>
              <a:spcAft>
                <a:spcPts val="0"/>
              </a:spcAft>
              <a:buSzPts val="1440"/>
              <a:buChar char="►"/>
            </a:pPr>
            <a:r>
              <a:rPr lang="en-IE" b="1"/>
              <a:t>Also provide parents with access to view term reports</a:t>
            </a:r>
            <a:endParaRPr/>
          </a:p>
          <a:p>
            <a:pPr marL="342900" lvl="0" indent="-342900" algn="l" rtl="0">
              <a:lnSpc>
                <a:spcPct val="100000"/>
              </a:lnSpc>
              <a:spcBef>
                <a:spcPts val="1000"/>
              </a:spcBef>
              <a:spcAft>
                <a:spcPts val="0"/>
              </a:spcAft>
              <a:buSzPts val="1440"/>
              <a:buChar char="►"/>
            </a:pPr>
            <a:r>
              <a:rPr lang="en-IE" b="1"/>
              <a:t>If your son/daughter is late P1/P7 you will receive a message informing you</a:t>
            </a:r>
            <a:endParaRPr/>
          </a:p>
          <a:p>
            <a:pPr marL="342900" lvl="0" indent="-342900" algn="l" rtl="0">
              <a:lnSpc>
                <a:spcPct val="100000"/>
              </a:lnSpc>
              <a:spcBef>
                <a:spcPts val="1000"/>
              </a:spcBef>
              <a:spcAft>
                <a:spcPts val="0"/>
              </a:spcAft>
              <a:buSzPts val="1440"/>
              <a:buChar char="►"/>
            </a:pPr>
            <a:r>
              <a:rPr lang="en-IE" b="1"/>
              <a:t>Access to pay for lockers, trips, exams, etc…</a:t>
            </a:r>
            <a:endParaRPr b="1"/>
          </a:p>
          <a:p>
            <a:pPr marL="342900" lvl="0" indent="-342900" algn="l" rtl="0">
              <a:lnSpc>
                <a:spcPct val="100000"/>
              </a:lnSpc>
              <a:spcBef>
                <a:spcPts val="1000"/>
              </a:spcBef>
              <a:spcAft>
                <a:spcPts val="0"/>
              </a:spcAft>
              <a:buSzPts val="1440"/>
              <a:buChar char="►"/>
            </a:pPr>
            <a:r>
              <a:rPr lang="en-IE" b="1"/>
              <a:t>Notices by mail - ensure notifications turned on</a:t>
            </a:r>
            <a:endParaRPr b="1"/>
          </a:p>
          <a:p>
            <a:pPr marL="342900" lvl="0" indent="-342900" algn="l" rtl="0">
              <a:lnSpc>
                <a:spcPct val="100000"/>
              </a:lnSpc>
              <a:spcBef>
                <a:spcPts val="1000"/>
              </a:spcBef>
              <a:spcAft>
                <a:spcPts val="0"/>
              </a:spcAft>
              <a:buSzPts val="1440"/>
              <a:buChar char="►"/>
            </a:pPr>
            <a:r>
              <a:rPr lang="en-IE" b="1"/>
              <a:t>If you have not gained access, contact the office </a:t>
            </a:r>
            <a:endParaRPr b="1"/>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15"/>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MOBILE PHONES</a:t>
            </a:r>
            <a:endParaRPr/>
          </a:p>
        </p:txBody>
      </p:sp>
      <p:sp>
        <p:nvSpPr>
          <p:cNvPr id="616" name="Google Shape;616;p15"/>
          <p:cNvSpPr txBox="1">
            <a:spLocks noGrp="1"/>
          </p:cNvSpPr>
          <p:nvPr>
            <p:ph type="body" idx="1"/>
          </p:nvPr>
        </p:nvSpPr>
        <p:spPr>
          <a:xfrm>
            <a:off x="1154954" y="2603500"/>
            <a:ext cx="4825157" cy="576262"/>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920"/>
              <a:buNone/>
            </a:pPr>
            <a:endParaRPr/>
          </a:p>
        </p:txBody>
      </p:sp>
      <p:sp>
        <p:nvSpPr>
          <p:cNvPr id="617" name="Google Shape;617;p15"/>
          <p:cNvSpPr txBox="1">
            <a:spLocks noGrp="1"/>
          </p:cNvSpPr>
          <p:nvPr>
            <p:ph type="body" idx="2"/>
          </p:nvPr>
        </p:nvSpPr>
        <p:spPr>
          <a:xfrm>
            <a:off x="1154954" y="3179762"/>
            <a:ext cx="4825158" cy="2840039"/>
          </a:xfrm>
          <a:prstGeom prst="rect">
            <a:avLst/>
          </a:prstGeom>
          <a:noFill/>
          <a:ln>
            <a:noFill/>
          </a:ln>
        </p:spPr>
        <p:txBody>
          <a:bodyPr spcFirstLastPara="1" wrap="square" lIns="91425" tIns="45700" rIns="91425" bIns="45700" anchor="t" anchorCtr="0">
            <a:normAutofit fontScale="25000" lnSpcReduction="20000"/>
          </a:bodyPr>
          <a:lstStyle/>
          <a:p>
            <a:pPr marL="457200" lvl="0" indent="0" algn="l" rtl="0">
              <a:lnSpc>
                <a:spcPct val="100000"/>
              </a:lnSpc>
              <a:spcBef>
                <a:spcPts val="0"/>
              </a:spcBef>
              <a:spcAft>
                <a:spcPts val="0"/>
              </a:spcAft>
              <a:buNone/>
            </a:pPr>
            <a:endParaRPr/>
          </a:p>
          <a:p>
            <a:pPr marL="342900" lvl="0" indent="-278892" algn="l" rtl="0">
              <a:lnSpc>
                <a:spcPct val="100000"/>
              </a:lnSpc>
              <a:spcBef>
                <a:spcPts val="0"/>
              </a:spcBef>
              <a:spcAft>
                <a:spcPts val="0"/>
              </a:spcAft>
              <a:buSzPts val="360"/>
              <a:buNone/>
            </a:pPr>
            <a:endParaRPr sz="6100" b="1"/>
          </a:p>
          <a:p>
            <a:pPr marL="342900" lvl="0" indent="-375730" algn="l" rtl="0">
              <a:lnSpc>
                <a:spcPct val="100000"/>
              </a:lnSpc>
              <a:spcBef>
                <a:spcPts val="0"/>
              </a:spcBef>
              <a:spcAft>
                <a:spcPts val="0"/>
              </a:spcAft>
              <a:buSzPct val="100000"/>
              <a:buChar char="►"/>
            </a:pPr>
            <a:r>
              <a:rPr lang="en-IE" sz="6100" b="1"/>
              <a:t>Students when using the bathrooms will leave their phone on the teachers desk.</a:t>
            </a:r>
            <a:endParaRPr sz="6100"/>
          </a:p>
          <a:p>
            <a:pPr marL="0" lvl="0" indent="0" algn="l" rtl="0">
              <a:lnSpc>
                <a:spcPct val="100000"/>
              </a:lnSpc>
              <a:spcBef>
                <a:spcPts val="0"/>
              </a:spcBef>
              <a:spcAft>
                <a:spcPts val="0"/>
              </a:spcAft>
              <a:buSzPts val="360"/>
              <a:buNone/>
            </a:pPr>
            <a:endParaRPr sz="6100" b="1"/>
          </a:p>
          <a:p>
            <a:pPr marL="342900" lvl="0" indent="-375730" algn="l" rtl="0">
              <a:lnSpc>
                <a:spcPct val="100000"/>
              </a:lnSpc>
              <a:spcBef>
                <a:spcPts val="0"/>
              </a:spcBef>
              <a:spcAft>
                <a:spcPts val="0"/>
              </a:spcAft>
              <a:buSzPct val="100000"/>
              <a:buChar char="►"/>
            </a:pPr>
            <a:r>
              <a:rPr lang="en-IE" sz="6100" b="1"/>
              <a:t>Phones should be turned off when in school</a:t>
            </a:r>
            <a:endParaRPr sz="6100" b="1"/>
          </a:p>
          <a:p>
            <a:pPr marL="342900" lvl="0" indent="-375730" algn="l" rtl="0">
              <a:lnSpc>
                <a:spcPct val="100000"/>
              </a:lnSpc>
              <a:spcBef>
                <a:spcPts val="1000"/>
              </a:spcBef>
              <a:spcAft>
                <a:spcPts val="0"/>
              </a:spcAft>
              <a:buSzPct val="100000"/>
              <a:buChar char="►"/>
            </a:pPr>
            <a:r>
              <a:rPr lang="en-IE" sz="6100" b="1"/>
              <a:t>If a student is using their phone without permission, be it in the classroom, bathrooms, at lunch, break time or anywhere onsite, the phone will be confiscated and held securely for a period of 24hrs.</a:t>
            </a:r>
            <a:endParaRPr sz="6100"/>
          </a:p>
          <a:p>
            <a:pPr marL="342900" lvl="0" indent="-375730" algn="l" rtl="0">
              <a:lnSpc>
                <a:spcPct val="100000"/>
              </a:lnSpc>
              <a:spcBef>
                <a:spcPts val="1000"/>
              </a:spcBef>
              <a:spcAft>
                <a:spcPts val="0"/>
              </a:spcAft>
              <a:buSzPct val="100000"/>
              <a:buChar char="►"/>
            </a:pPr>
            <a:r>
              <a:rPr lang="en-IE" sz="6100" b="1"/>
              <a:t>Parents/Guardians will be informed and will collect it the following day</a:t>
            </a:r>
            <a:endParaRPr sz="6100"/>
          </a:p>
          <a:p>
            <a:pPr marL="342900" lvl="0" indent="-301752" algn="l" rtl="0">
              <a:lnSpc>
                <a:spcPct val="100000"/>
              </a:lnSpc>
              <a:spcBef>
                <a:spcPts val="1000"/>
              </a:spcBef>
              <a:spcAft>
                <a:spcPts val="0"/>
              </a:spcAft>
              <a:buSzPts val="360"/>
              <a:buChar char="►"/>
            </a:pPr>
            <a:r>
              <a:rPr lang="en-IE" sz="6100" b="1"/>
              <a:t>Failure to hand over the phone will result in a suspension and the phone confiscated for a week.</a:t>
            </a:r>
            <a:r>
              <a:rPr lang="en-IE" b="1"/>
              <a:t> </a:t>
            </a:r>
            <a:endParaRPr/>
          </a:p>
        </p:txBody>
      </p:sp>
      <p:sp>
        <p:nvSpPr>
          <p:cNvPr id="618" name="Google Shape;618;p15"/>
          <p:cNvSpPr txBox="1">
            <a:spLocks noGrp="1"/>
          </p:cNvSpPr>
          <p:nvPr>
            <p:ph type="body" idx="3"/>
          </p:nvPr>
        </p:nvSpPr>
        <p:spPr>
          <a:xfrm>
            <a:off x="6208712" y="2603500"/>
            <a:ext cx="4825159" cy="576262"/>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920"/>
              <a:buNone/>
            </a:pPr>
            <a:endParaRPr/>
          </a:p>
        </p:txBody>
      </p:sp>
      <p:pic>
        <p:nvPicPr>
          <p:cNvPr id="619" name="Google Shape;619;p15" descr="How to Transfer Apps &amp;amp; Data To A New Phone – Forbes Advisor UK"/>
          <p:cNvPicPr preferRelativeResize="0">
            <a:picLocks noGrp="1"/>
          </p:cNvPicPr>
          <p:nvPr>
            <p:ph type="body" idx="4"/>
          </p:nvPr>
        </p:nvPicPr>
        <p:blipFill rotWithShape="1">
          <a:blip r:embed="rId3">
            <a:alphaModFix/>
          </a:blip>
          <a:srcRect/>
          <a:stretch/>
        </p:blipFill>
        <p:spPr>
          <a:xfrm>
            <a:off x="6553200" y="2743201"/>
            <a:ext cx="3859500" cy="3276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16"/>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2"/>
              </a:buClr>
              <a:buSzPts val="3600"/>
              <a:buFont typeface="Century Gothic"/>
              <a:buNone/>
            </a:pPr>
            <a:r>
              <a:rPr lang="en-IE"/>
              <a:t>How can our policy be supported in the home?</a:t>
            </a:r>
            <a:endParaRPr/>
          </a:p>
        </p:txBody>
      </p:sp>
      <p:sp>
        <p:nvSpPr>
          <p:cNvPr id="625" name="Google Shape;625;p16"/>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IE" b="1"/>
              <a:t>Encourage and teach good and safe behaviours online</a:t>
            </a:r>
            <a:endParaRPr/>
          </a:p>
          <a:p>
            <a:pPr marL="342900" lvl="0" indent="-342900" algn="l" rtl="0">
              <a:lnSpc>
                <a:spcPct val="100000"/>
              </a:lnSpc>
              <a:spcBef>
                <a:spcPts val="1000"/>
              </a:spcBef>
              <a:spcAft>
                <a:spcPts val="0"/>
              </a:spcAft>
              <a:buSzPts val="1440"/>
              <a:buChar char="►"/>
            </a:pPr>
            <a:r>
              <a:rPr lang="en-IE" b="1"/>
              <a:t>Good patterns with phone use in the evenings</a:t>
            </a:r>
            <a:endParaRPr/>
          </a:p>
          <a:p>
            <a:pPr marL="342900" lvl="0" indent="-342900" algn="l" rtl="0">
              <a:lnSpc>
                <a:spcPct val="100000"/>
              </a:lnSpc>
              <a:spcBef>
                <a:spcPts val="1000"/>
              </a:spcBef>
              <a:spcAft>
                <a:spcPts val="0"/>
              </a:spcAft>
              <a:buSzPts val="1440"/>
              <a:buChar char="►"/>
            </a:pPr>
            <a:r>
              <a:rPr lang="en-IE" b="1"/>
              <a:t>Cyberbullying and Bi Cinealta</a:t>
            </a:r>
            <a:endParaRPr/>
          </a:p>
          <a:p>
            <a:pPr marL="342900" lvl="0" indent="-342900" algn="l" rtl="0">
              <a:lnSpc>
                <a:spcPct val="100000"/>
              </a:lnSpc>
              <a:spcBef>
                <a:spcPts val="1000"/>
              </a:spcBef>
              <a:spcAft>
                <a:spcPts val="0"/>
              </a:spcAft>
              <a:buSzPts val="1440"/>
              <a:buChar char="►"/>
            </a:pPr>
            <a:r>
              <a:rPr lang="en-IE" b="1"/>
              <a:t>Monitor Snapchat, WhatsApp groups</a:t>
            </a:r>
            <a:endParaRPr/>
          </a:p>
          <a:p>
            <a:pPr marL="342900" lvl="0" indent="-342900" algn="l" rtl="0">
              <a:lnSpc>
                <a:spcPct val="100000"/>
              </a:lnSpc>
              <a:spcBef>
                <a:spcPts val="1000"/>
              </a:spcBef>
              <a:spcAft>
                <a:spcPts val="0"/>
              </a:spcAft>
              <a:buSzPts val="1440"/>
              <a:buChar char="►"/>
            </a:pPr>
            <a:r>
              <a:rPr lang="en-IE" b="1"/>
              <a:t>A lot of helpful information regarding “Examples of expected use” of phones- Journal page 31</a:t>
            </a:r>
            <a:endParaRPr/>
          </a:p>
          <a:p>
            <a:pPr marL="342900" lvl="0" indent="-342900" algn="l" rtl="0">
              <a:lnSpc>
                <a:spcPct val="100000"/>
              </a:lnSpc>
              <a:spcBef>
                <a:spcPts val="1000"/>
              </a:spcBef>
              <a:spcAft>
                <a:spcPts val="0"/>
              </a:spcAft>
              <a:buSzPts val="1440"/>
              <a:buChar char="►"/>
            </a:pPr>
            <a:r>
              <a:rPr lang="en-IE" b="1"/>
              <a:t>Webwise</a:t>
            </a: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9"/>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3600"/>
              <a:buFont typeface="Century Gothic"/>
              <a:buNone/>
            </a:pPr>
            <a:r>
              <a:rPr lang="en-IE"/>
              <a:t>School journal and homework</a:t>
            </a:r>
            <a:endParaRPr/>
          </a:p>
        </p:txBody>
      </p:sp>
      <p:pic>
        <p:nvPicPr>
          <p:cNvPr id="631" name="Google Shape;631;p19" descr="School Journals | Lettertec"/>
          <p:cNvPicPr preferRelativeResize="0"/>
          <p:nvPr/>
        </p:nvPicPr>
        <p:blipFill rotWithShape="1">
          <a:blip r:embed="rId3">
            <a:alphaModFix/>
          </a:blip>
          <a:srcRect/>
          <a:stretch/>
        </p:blipFill>
        <p:spPr>
          <a:xfrm>
            <a:off x="2419350" y="2438400"/>
            <a:ext cx="6667500" cy="41243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20"/>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2"/>
              </a:buClr>
              <a:buSzPts val="3600"/>
              <a:buFont typeface="Century Gothic"/>
              <a:buNone/>
            </a:pPr>
            <a:endParaRPr/>
          </a:p>
        </p:txBody>
      </p:sp>
      <p:sp>
        <p:nvSpPr>
          <p:cNvPr id="637" name="Google Shape;637;p20"/>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fontScale="85000" lnSpcReduction="10000"/>
          </a:bodyPr>
          <a:lstStyle/>
          <a:p>
            <a:pPr marL="342900" lvl="0" indent="-368794" algn="l" rtl="0">
              <a:lnSpc>
                <a:spcPct val="100000"/>
              </a:lnSpc>
              <a:spcBef>
                <a:spcPts val="0"/>
              </a:spcBef>
              <a:spcAft>
                <a:spcPts val="0"/>
              </a:spcAft>
              <a:buSzPct val="85792"/>
              <a:buFont typeface="Noto Sans Symbols"/>
              <a:buChar char="▪"/>
            </a:pPr>
            <a:r>
              <a:rPr lang="en-IE" sz="2533" b="1"/>
              <a:t>Encourage good habits with regard to monitoring the journal</a:t>
            </a:r>
            <a:endParaRPr sz="2533"/>
          </a:p>
          <a:p>
            <a:pPr marL="342900" lvl="0" indent="-368794" algn="l" rtl="0">
              <a:lnSpc>
                <a:spcPct val="100000"/>
              </a:lnSpc>
              <a:spcBef>
                <a:spcPts val="1000"/>
              </a:spcBef>
              <a:spcAft>
                <a:spcPts val="0"/>
              </a:spcAft>
              <a:buSzPct val="85792"/>
              <a:buFont typeface="Noto Sans Symbols"/>
              <a:buChar char="▪"/>
            </a:pPr>
            <a:r>
              <a:rPr lang="en-IE" sz="2533" b="1"/>
              <a:t>Students prepared and organised</a:t>
            </a:r>
            <a:endParaRPr sz="2533"/>
          </a:p>
          <a:p>
            <a:pPr marL="342900" lvl="0" indent="-368794" algn="l" rtl="0">
              <a:lnSpc>
                <a:spcPct val="100000"/>
              </a:lnSpc>
              <a:spcBef>
                <a:spcPts val="1000"/>
              </a:spcBef>
              <a:spcAft>
                <a:spcPts val="0"/>
              </a:spcAft>
              <a:buSzPct val="85792"/>
              <a:buFont typeface="Noto Sans Symbols"/>
              <a:buChar char="▪"/>
            </a:pPr>
            <a:r>
              <a:rPr lang="en-IE" sz="2533" b="1"/>
              <a:t>Good homework habits</a:t>
            </a:r>
            <a:endParaRPr sz="2533"/>
          </a:p>
          <a:p>
            <a:pPr marL="342900" lvl="0" indent="-368794" algn="l" rtl="0">
              <a:lnSpc>
                <a:spcPct val="100000"/>
              </a:lnSpc>
              <a:spcBef>
                <a:spcPts val="1000"/>
              </a:spcBef>
              <a:spcAft>
                <a:spcPts val="0"/>
              </a:spcAft>
              <a:buSzPct val="85792"/>
              <a:buFont typeface="Noto Sans Symbols"/>
              <a:buChar char="▪"/>
            </a:pPr>
            <a:r>
              <a:rPr lang="en-IE" sz="2533" b="1"/>
              <a:t>Routine</a:t>
            </a:r>
            <a:endParaRPr sz="2533"/>
          </a:p>
          <a:p>
            <a:pPr marL="342900" lvl="0" indent="-368794" algn="l" rtl="0">
              <a:lnSpc>
                <a:spcPct val="100000"/>
              </a:lnSpc>
              <a:spcBef>
                <a:spcPts val="1000"/>
              </a:spcBef>
              <a:spcAft>
                <a:spcPts val="0"/>
              </a:spcAft>
              <a:buSzPct val="85792"/>
              <a:buFont typeface="Noto Sans Symbols"/>
              <a:buChar char="▪"/>
            </a:pPr>
            <a:r>
              <a:rPr lang="en-IE" sz="2533" b="1"/>
              <a:t>Study</a:t>
            </a:r>
            <a:endParaRPr sz="2533"/>
          </a:p>
          <a:p>
            <a:pPr marL="342900" lvl="0" indent="-368794" algn="l" rtl="0">
              <a:lnSpc>
                <a:spcPct val="100000"/>
              </a:lnSpc>
              <a:spcBef>
                <a:spcPts val="1000"/>
              </a:spcBef>
              <a:spcAft>
                <a:spcPts val="0"/>
              </a:spcAft>
              <a:buSzPct val="85792"/>
              <a:buFont typeface="Noto Sans Symbols"/>
              <a:buChar char="▪"/>
            </a:pPr>
            <a:r>
              <a:rPr lang="en-IE" sz="2533" b="1"/>
              <a:t>Assessments</a:t>
            </a:r>
            <a:endParaRPr sz="2533"/>
          </a:p>
          <a:p>
            <a:pPr marL="342900" lvl="0" indent="-368794" algn="l" rtl="0">
              <a:lnSpc>
                <a:spcPct val="100000"/>
              </a:lnSpc>
              <a:spcBef>
                <a:spcPts val="1000"/>
              </a:spcBef>
              <a:spcAft>
                <a:spcPts val="0"/>
              </a:spcAft>
              <a:buSzPct val="85792"/>
              <a:buFont typeface="Noto Sans Symbols"/>
              <a:buChar char="▪"/>
            </a:pPr>
            <a:r>
              <a:rPr lang="en-IE" sz="2533" b="1"/>
              <a:t>Behaviour for Learning</a:t>
            </a:r>
            <a:endParaRPr sz="2533"/>
          </a:p>
          <a:p>
            <a:pPr marL="342900" lvl="0" indent="-368794" algn="l" rtl="0">
              <a:lnSpc>
                <a:spcPct val="100000"/>
              </a:lnSpc>
              <a:spcBef>
                <a:spcPts val="1000"/>
              </a:spcBef>
              <a:spcAft>
                <a:spcPts val="0"/>
              </a:spcAft>
              <a:buSzPct val="85792"/>
              <a:buFont typeface="Noto Sans Symbols"/>
              <a:buChar char="▪"/>
            </a:pPr>
            <a:r>
              <a:rPr lang="en-IE" sz="2533" b="1"/>
              <a:t>Respect</a:t>
            </a:r>
            <a:endParaRPr sz="2533" b="1"/>
          </a:p>
          <a:p>
            <a:pPr marL="342900" lvl="0" indent="-251459" algn="l" rtl="0">
              <a:lnSpc>
                <a:spcPct val="100000"/>
              </a:lnSpc>
              <a:spcBef>
                <a:spcPts val="1000"/>
              </a:spcBef>
              <a:spcAft>
                <a:spcPts val="0"/>
              </a:spcAft>
              <a:buSzPct val="79999"/>
              <a:buFont typeface="Noto Sans Symbols"/>
              <a:buNone/>
            </a:pPr>
            <a:endParaRPr b="1"/>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21"/>
          <p:cNvSpPr txBox="1"/>
          <p:nvPr/>
        </p:nvSpPr>
        <p:spPr>
          <a:xfrm>
            <a:off x="2333625" y="838448"/>
            <a:ext cx="6810300" cy="57105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IE" sz="2000" b="1" i="0" u="none" strike="noStrike" cap="none">
                <a:solidFill>
                  <a:schemeClr val="dk1"/>
                </a:solidFill>
                <a:latin typeface="Arial"/>
                <a:ea typeface="Arial"/>
                <a:cs typeface="Arial"/>
                <a:sym typeface="Arial"/>
              </a:rPr>
              <a:t>My classroom:</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1" i="0" u="none" strike="noStrike" cap="none">
                <a:solidFill>
                  <a:schemeClr val="dk1"/>
                </a:solidFill>
                <a:latin typeface="Arial"/>
                <a:ea typeface="Arial"/>
                <a:cs typeface="Arial"/>
                <a:sym typeface="Arial"/>
              </a:rPr>
              <a:t>I will be ready for learning</a:t>
            </a:r>
            <a:r>
              <a:rPr lang="en-IE" sz="2000" b="0" i="0" u="none" strike="noStrike" cap="none">
                <a:solidFill>
                  <a:schemeClr val="dk1"/>
                </a:solidFill>
                <a:latin typeface="Arial"/>
                <a:ea typeface="Arial"/>
                <a:cs typeface="Arial"/>
                <a:sym typeface="Arial"/>
              </a:rPr>
              <a:t> at the classroom door at 8.40 am and 1.55 pm. I will line up at the classroom door until the teacher arrives for each class (unless remaining in the class).</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0" i="0" u="none" strike="noStrike" cap="none">
                <a:solidFill>
                  <a:schemeClr val="dk1"/>
                </a:solidFill>
                <a:latin typeface="Arial"/>
                <a:ea typeface="Arial"/>
                <a:cs typeface="Arial"/>
                <a:sym typeface="Arial"/>
              </a:rPr>
              <a:t>I will remain in my seat, prepare for my next class and behave while I am waiting for the teacher to arrive.</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0" i="0" u="none" strike="noStrike" cap="none">
                <a:solidFill>
                  <a:schemeClr val="dk1"/>
                </a:solidFill>
                <a:latin typeface="Arial"/>
                <a:ea typeface="Arial"/>
                <a:cs typeface="Arial"/>
                <a:sym typeface="Arial"/>
              </a:rPr>
              <a:t>I will have all of the relevant</a:t>
            </a:r>
            <a:r>
              <a:rPr lang="en-IE" sz="2000" b="1" i="0" u="none" strike="noStrike" cap="none">
                <a:solidFill>
                  <a:schemeClr val="dk1"/>
                </a:solidFill>
                <a:latin typeface="Arial"/>
                <a:ea typeface="Arial"/>
                <a:cs typeface="Arial"/>
                <a:sym typeface="Arial"/>
              </a:rPr>
              <a:t> books and materials</a:t>
            </a:r>
            <a:r>
              <a:rPr lang="en-IE" sz="2000" b="0" i="0" u="none" strike="noStrike" cap="none">
                <a:solidFill>
                  <a:schemeClr val="dk1"/>
                </a:solidFill>
                <a:latin typeface="Arial"/>
                <a:ea typeface="Arial"/>
                <a:cs typeface="Arial"/>
                <a:sym typeface="Arial"/>
              </a:rPr>
              <a:t> for every class.</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0" i="0" u="none" strike="noStrike" cap="none">
                <a:solidFill>
                  <a:schemeClr val="dk1"/>
                </a:solidFill>
                <a:latin typeface="Arial"/>
                <a:ea typeface="Arial"/>
                <a:cs typeface="Arial"/>
                <a:sym typeface="Arial"/>
              </a:rPr>
              <a:t>I will be </a:t>
            </a:r>
            <a:r>
              <a:rPr lang="en-IE" sz="2000" b="1" i="0" u="none" strike="noStrike" cap="none">
                <a:solidFill>
                  <a:schemeClr val="dk1"/>
                </a:solidFill>
                <a:latin typeface="Arial"/>
                <a:ea typeface="Arial"/>
                <a:cs typeface="Arial"/>
                <a:sym typeface="Arial"/>
              </a:rPr>
              <a:t>punctual</a:t>
            </a:r>
            <a:r>
              <a:rPr lang="en-IE" sz="2000" b="0" i="0" u="none" strike="noStrike" cap="none">
                <a:solidFill>
                  <a:schemeClr val="dk1"/>
                </a:solidFill>
                <a:latin typeface="Arial"/>
                <a:ea typeface="Arial"/>
                <a:cs typeface="Arial"/>
                <a:sym typeface="Arial"/>
              </a:rPr>
              <a:t> to every class on my timetable.</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0" i="0" u="none" strike="noStrike" cap="none">
                <a:solidFill>
                  <a:schemeClr val="dk1"/>
                </a:solidFill>
                <a:latin typeface="Arial"/>
                <a:ea typeface="Arial"/>
                <a:cs typeface="Arial"/>
                <a:sym typeface="Arial"/>
              </a:rPr>
              <a:t>I will ensure that I follow </a:t>
            </a:r>
            <a:r>
              <a:rPr lang="en-IE" sz="2000" b="1" i="1" u="sng" strike="noStrike" cap="none">
                <a:solidFill>
                  <a:schemeClr val="dk1"/>
                </a:solidFill>
                <a:latin typeface="Arial"/>
                <a:ea typeface="Arial"/>
                <a:cs typeface="Arial"/>
                <a:sym typeface="Arial"/>
              </a:rPr>
              <a:t>all</a:t>
            </a:r>
            <a:r>
              <a:rPr lang="en-IE" sz="2000" b="0" i="0" u="none" strike="noStrike" cap="none">
                <a:solidFill>
                  <a:schemeClr val="dk1"/>
                </a:solidFill>
                <a:latin typeface="Arial"/>
                <a:ea typeface="Arial"/>
                <a:cs typeface="Arial"/>
                <a:sym typeface="Arial"/>
              </a:rPr>
              <a:t> instructions given by my teacher.</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0" i="0" u="none" strike="noStrike" cap="none">
                <a:solidFill>
                  <a:schemeClr val="dk1"/>
                </a:solidFill>
                <a:latin typeface="Arial"/>
                <a:ea typeface="Arial"/>
                <a:cs typeface="Arial"/>
                <a:sym typeface="Arial"/>
              </a:rPr>
              <a:t>I will ensure that I note all my homework into my school journal, before I leave the lesson.</a:t>
            </a:r>
            <a:endParaRPr sz="1600" b="0" i="0" u="none" strike="noStrike" cap="none">
              <a:solidFill>
                <a:schemeClr val="dk1"/>
              </a:solidFill>
              <a:latin typeface="Arial"/>
              <a:ea typeface="Arial"/>
              <a:cs typeface="Arial"/>
              <a:sym typeface="Arial"/>
            </a:endParaRPr>
          </a:p>
          <a:p>
            <a:pPr marL="342900" marR="0" lvl="0" indent="-355600" algn="l" rtl="0">
              <a:lnSpc>
                <a:spcPct val="115000"/>
              </a:lnSpc>
              <a:spcBef>
                <a:spcPts val="0"/>
              </a:spcBef>
              <a:spcAft>
                <a:spcPts val="0"/>
              </a:spcAft>
              <a:buClr>
                <a:schemeClr val="dk1"/>
              </a:buClr>
              <a:buSzPts val="2000"/>
              <a:buFont typeface="Arial"/>
              <a:buChar char="●"/>
            </a:pPr>
            <a:r>
              <a:rPr lang="en-IE" sz="2000" b="0" i="0" u="none" strike="noStrike" cap="none">
                <a:solidFill>
                  <a:schemeClr val="dk1"/>
                </a:solidFill>
                <a:latin typeface="Arial"/>
                <a:ea typeface="Arial"/>
                <a:cs typeface="Arial"/>
                <a:sym typeface="Arial"/>
              </a:rPr>
              <a:t>I will be respectful when working with my teacher online.</a:t>
            </a:r>
            <a:endParaRPr sz="16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22"/>
          <p:cNvSpPr txBox="1"/>
          <p:nvPr/>
        </p:nvSpPr>
        <p:spPr>
          <a:xfrm>
            <a:off x="2190750" y="360625"/>
            <a:ext cx="6953400" cy="6102300"/>
          </a:xfrm>
          <a:prstGeom prst="rect">
            <a:avLst/>
          </a:prstGeom>
          <a:noFill/>
          <a:ln>
            <a:noFill/>
          </a:ln>
        </p:spPr>
        <p:txBody>
          <a:bodyPr spcFirstLastPara="1" wrap="square" lIns="91425" tIns="45700" rIns="91425" bIns="45700" anchor="t" anchorCtr="0">
            <a:spAutoFit/>
          </a:bodyPr>
          <a:lstStyle/>
          <a:p>
            <a:pPr marL="342900" marR="0" lvl="0" indent="-349250" algn="l" rtl="0">
              <a:lnSpc>
                <a:spcPct val="115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I will ensure that I will be mindful of my behaviour to the teacher and other students, when I am on an online lesson. </a:t>
            </a:r>
            <a:endParaRPr sz="1500" b="0" i="0" u="none" strike="noStrike" cap="none">
              <a:solidFill>
                <a:schemeClr val="dk1"/>
              </a:solidFill>
              <a:latin typeface="Arial"/>
              <a:ea typeface="Arial"/>
              <a:cs typeface="Arial"/>
              <a:sym typeface="Arial"/>
            </a:endParaRPr>
          </a:p>
          <a:p>
            <a:pPr marL="342900" marR="0" lvl="0" indent="-349250" algn="l" rtl="0">
              <a:lnSpc>
                <a:spcPct val="115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I will be very respectful and kind when working in class, with another student(s).</a:t>
            </a:r>
            <a:endParaRPr sz="1500" b="0" i="0" u="none" strike="noStrike" cap="none">
              <a:solidFill>
                <a:schemeClr val="dk1"/>
              </a:solidFill>
              <a:latin typeface="Arial"/>
              <a:ea typeface="Arial"/>
              <a:cs typeface="Arial"/>
              <a:sym typeface="Arial"/>
            </a:endParaRPr>
          </a:p>
          <a:p>
            <a:pPr marL="342900" marR="0" lvl="0" indent="-349250" algn="l" rtl="0">
              <a:lnSpc>
                <a:spcPct val="115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I will have a note of explanation in my journal for any</a:t>
            </a:r>
            <a:r>
              <a:rPr lang="en-IE" sz="1900" b="1" i="0" u="none" strike="noStrike" cap="none">
                <a:solidFill>
                  <a:schemeClr val="dk1"/>
                </a:solidFill>
                <a:latin typeface="Arial"/>
                <a:ea typeface="Arial"/>
                <a:cs typeface="Arial"/>
                <a:sym typeface="Arial"/>
              </a:rPr>
              <a:t> absences </a:t>
            </a:r>
            <a:r>
              <a:rPr lang="en-IE" sz="1900" b="0" i="0" u="none" strike="noStrike" cap="none">
                <a:solidFill>
                  <a:schemeClr val="dk1"/>
                </a:solidFill>
                <a:latin typeface="Arial"/>
                <a:ea typeface="Arial"/>
                <a:cs typeface="Arial"/>
                <a:sym typeface="Arial"/>
              </a:rPr>
              <a:t>the next day.</a:t>
            </a:r>
            <a:endParaRPr sz="1500" b="0" i="0" u="none" strike="noStrike" cap="none">
              <a:solidFill>
                <a:schemeClr val="dk1"/>
              </a:solidFill>
              <a:latin typeface="Arial"/>
              <a:ea typeface="Arial"/>
              <a:cs typeface="Arial"/>
              <a:sym typeface="Arial"/>
            </a:endParaRPr>
          </a:p>
          <a:p>
            <a:pPr marL="342900" marR="0" lvl="0" indent="-349250" algn="l" rtl="0">
              <a:lnSpc>
                <a:spcPct val="115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I will ask the Principal, Deputy Principal or Year Head if I have to</a:t>
            </a:r>
            <a:r>
              <a:rPr lang="en-IE" sz="1900" b="1" i="0" u="none" strike="noStrike" cap="none">
                <a:solidFill>
                  <a:schemeClr val="dk1"/>
                </a:solidFill>
                <a:latin typeface="Arial"/>
                <a:ea typeface="Arial"/>
                <a:cs typeface="Arial"/>
                <a:sym typeface="Arial"/>
              </a:rPr>
              <a:t> leave during the school day</a:t>
            </a:r>
            <a:r>
              <a:rPr lang="en-IE" sz="1900" b="0" i="0" u="none" strike="noStrike" cap="none">
                <a:solidFill>
                  <a:schemeClr val="dk1"/>
                </a:solidFill>
                <a:latin typeface="Arial"/>
                <a:ea typeface="Arial"/>
                <a:cs typeface="Arial"/>
                <a:sym typeface="Arial"/>
              </a:rPr>
              <a:t>. If I feel sick I will </a:t>
            </a:r>
            <a:r>
              <a:rPr lang="en-IE" sz="1900" b="1" i="1" u="sng" strike="noStrike" cap="none">
                <a:solidFill>
                  <a:schemeClr val="dk1"/>
                </a:solidFill>
                <a:latin typeface="Arial"/>
                <a:ea typeface="Arial"/>
                <a:cs typeface="Arial"/>
                <a:sym typeface="Arial"/>
              </a:rPr>
              <a:t>not</a:t>
            </a:r>
            <a:r>
              <a:rPr lang="en-IE" sz="1900" b="0" i="0" u="none" strike="noStrike" cap="none">
                <a:solidFill>
                  <a:schemeClr val="dk1"/>
                </a:solidFill>
                <a:latin typeface="Arial"/>
                <a:ea typeface="Arial"/>
                <a:cs typeface="Arial"/>
                <a:sym typeface="Arial"/>
              </a:rPr>
              <a:t> contact a parent/guardian myself but will go through the office. </a:t>
            </a:r>
            <a:endParaRPr sz="1500" b="0" i="0" u="none" strike="noStrike" cap="none">
              <a:solidFill>
                <a:schemeClr val="dk1"/>
              </a:solidFill>
              <a:latin typeface="Arial"/>
              <a:ea typeface="Arial"/>
              <a:cs typeface="Arial"/>
              <a:sym typeface="Arial"/>
            </a:endParaRPr>
          </a:p>
          <a:p>
            <a:pPr marL="342900" marR="0" lvl="0" indent="-349250" algn="l" rtl="0">
              <a:lnSpc>
                <a:spcPct val="115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If I have an appointment my parent/guardian will provide a note. </a:t>
            </a:r>
            <a:endParaRPr sz="1500" b="0" i="0" u="none" strike="noStrike" cap="none">
              <a:solidFill>
                <a:schemeClr val="dk1"/>
              </a:solidFill>
              <a:latin typeface="Arial"/>
              <a:ea typeface="Arial"/>
              <a:cs typeface="Arial"/>
              <a:sym typeface="Arial"/>
            </a:endParaRPr>
          </a:p>
          <a:p>
            <a:pPr marL="342900" marR="0" lvl="0" indent="-349250" algn="l" rtl="0">
              <a:lnSpc>
                <a:spcPct val="115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I must </a:t>
            </a:r>
            <a:r>
              <a:rPr lang="en-IE" sz="1900" b="1" i="1" u="sng" strike="noStrike" cap="none">
                <a:solidFill>
                  <a:schemeClr val="dk1"/>
                </a:solidFill>
                <a:latin typeface="Arial"/>
                <a:ea typeface="Arial"/>
                <a:cs typeface="Arial"/>
                <a:sym typeface="Arial"/>
              </a:rPr>
              <a:t>always</a:t>
            </a:r>
            <a:r>
              <a:rPr lang="en-IE" sz="1900" b="0" i="0" u="none" strike="noStrike" cap="none">
                <a:solidFill>
                  <a:schemeClr val="dk1"/>
                </a:solidFill>
                <a:latin typeface="Arial"/>
                <a:ea typeface="Arial"/>
                <a:cs typeface="Arial"/>
                <a:sym typeface="Arial"/>
              </a:rPr>
              <a:t> sign out at the office if permission has been given to me; by a parent’s note, a teacher, Year Head or Deputy Principal; </a:t>
            </a:r>
            <a:r>
              <a:rPr lang="en-IE" sz="1900" b="1" i="1" u="sng" strike="noStrike" cap="none">
                <a:solidFill>
                  <a:schemeClr val="dk1"/>
                </a:solidFill>
                <a:latin typeface="Arial"/>
                <a:ea typeface="Arial"/>
                <a:cs typeface="Arial"/>
                <a:sym typeface="Arial"/>
              </a:rPr>
              <a:t>and</a:t>
            </a:r>
            <a:r>
              <a:rPr lang="en-IE" sz="1900" b="0" i="0" u="none" strike="noStrike" cap="none">
                <a:solidFill>
                  <a:schemeClr val="dk1"/>
                </a:solidFill>
                <a:latin typeface="Arial"/>
                <a:ea typeface="Arial"/>
                <a:cs typeface="Arial"/>
                <a:sym typeface="Arial"/>
              </a:rPr>
              <a:t> a call has been made, by the school, to my parent/guardian informing them that I am leaving the school. If I do not follow these procedures, I may be liable to a suspension.</a:t>
            </a:r>
            <a:endParaRPr sz="15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23"/>
          <p:cNvSpPr txBox="1"/>
          <p:nvPr/>
        </p:nvSpPr>
        <p:spPr>
          <a:xfrm>
            <a:off x="1981200" y="1484786"/>
            <a:ext cx="8229600" cy="4525963"/>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Clr>
                <a:schemeClr val="dk1"/>
              </a:buClr>
              <a:buSzPts val="3200"/>
              <a:buFont typeface="Arial"/>
              <a:buNone/>
            </a:pPr>
            <a:endParaRPr sz="3200" b="0" i="0" u="none" strike="noStrike" cap="none">
              <a:solidFill>
                <a:schemeClr val="lt1"/>
              </a:solidFill>
              <a:latin typeface="Century Gothic"/>
              <a:ea typeface="Century Gothic"/>
              <a:cs typeface="Century Gothic"/>
              <a:sym typeface="Century Gothic"/>
            </a:endParaRPr>
          </a:p>
        </p:txBody>
      </p:sp>
      <p:sp>
        <p:nvSpPr>
          <p:cNvPr id="654" name="Google Shape;654;p23"/>
          <p:cNvSpPr txBox="1"/>
          <p:nvPr/>
        </p:nvSpPr>
        <p:spPr>
          <a:xfrm>
            <a:off x="1981200" y="1600200"/>
            <a:ext cx="8229600" cy="4781128"/>
          </a:xfrm>
          <a:prstGeom prst="rect">
            <a:avLst/>
          </a:prstGeom>
          <a:noFill/>
          <a:ln>
            <a:noFill/>
          </a:ln>
        </p:spPr>
        <p:txBody>
          <a:bodyPr spcFirstLastPara="1" wrap="square" lIns="91425" tIns="45700" rIns="91425" bIns="45700" anchor="t" anchorCtr="0">
            <a:noAutofit/>
          </a:bodyPr>
          <a:lstStyle/>
          <a:p>
            <a:pPr marL="273050" marR="0" lvl="0" indent="0" algn="l" rtl="0">
              <a:lnSpc>
                <a:spcPct val="100000"/>
              </a:lnSpc>
              <a:spcBef>
                <a:spcPts val="0"/>
              </a:spcBef>
              <a:spcAft>
                <a:spcPts val="0"/>
              </a:spcAft>
              <a:buClr>
                <a:schemeClr val="dk1"/>
              </a:buClr>
              <a:buSzPts val="2400"/>
              <a:buFont typeface="Arial"/>
              <a:buNone/>
            </a:pPr>
            <a:endParaRPr sz="2400" b="1" i="0" u="none" strike="noStrike" cap="none">
              <a:solidFill>
                <a:schemeClr val="lt1"/>
              </a:solidFill>
              <a:latin typeface="Century Gothic"/>
              <a:ea typeface="Century Gothic"/>
              <a:cs typeface="Century Gothic"/>
              <a:sym typeface="Century Gothic"/>
            </a:endParaRPr>
          </a:p>
        </p:txBody>
      </p:sp>
      <p:sp>
        <p:nvSpPr>
          <p:cNvPr id="655" name="Google Shape;655;p23"/>
          <p:cNvSpPr txBox="1"/>
          <p:nvPr/>
        </p:nvSpPr>
        <p:spPr>
          <a:xfrm>
            <a:off x="4511824" y="301416"/>
            <a:ext cx="2736304" cy="77809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entury Gothic"/>
              <a:buNone/>
            </a:pPr>
            <a:endParaRPr sz="3600" b="0" i="0" u="sng" strike="noStrike" cap="none">
              <a:solidFill>
                <a:schemeClr val="lt1"/>
              </a:solidFill>
              <a:latin typeface="Century Gothic"/>
              <a:ea typeface="Century Gothic"/>
              <a:cs typeface="Century Gothic"/>
              <a:sym typeface="Century Gothic"/>
            </a:endParaRPr>
          </a:p>
        </p:txBody>
      </p:sp>
      <p:sp>
        <p:nvSpPr>
          <p:cNvPr id="656" name="Google Shape;656;p23"/>
          <p:cNvSpPr txBox="1">
            <a:spLocks noGrp="1"/>
          </p:cNvSpPr>
          <p:nvPr>
            <p:ph type="ctrTitle"/>
          </p:nvPr>
        </p:nvSpPr>
        <p:spPr>
          <a:xfrm>
            <a:off x="2667000" y="2042787"/>
            <a:ext cx="6858000" cy="318641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chemeClr val="lt2"/>
              </a:buClr>
              <a:buSzPct val="100000"/>
              <a:buFont typeface="Century Gothic"/>
              <a:buNone/>
            </a:pPr>
            <a:r>
              <a:rPr lang="en-IE" sz="6000" b="1"/>
              <a:t>“How can I help my child succeed at secondary school?”</a:t>
            </a:r>
            <a:endParaRPr sz="6000"/>
          </a:p>
        </p:txBody>
      </p:sp>
      <p:pic>
        <p:nvPicPr>
          <p:cNvPr id="657" name="Google Shape;657;p23"/>
          <p:cNvPicPr preferRelativeResize="0"/>
          <p:nvPr/>
        </p:nvPicPr>
        <p:blipFill rotWithShape="1">
          <a:blip r:embed="rId3">
            <a:alphaModFix/>
          </a:blip>
          <a:srcRect/>
          <a:stretch/>
        </p:blipFill>
        <p:spPr>
          <a:xfrm>
            <a:off x="1238250" y="847251"/>
            <a:ext cx="1835696" cy="181073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26"/>
          <p:cNvSpPr txBox="1">
            <a:spLocks noGrp="1"/>
          </p:cNvSpPr>
          <p:nvPr>
            <p:ph type="title"/>
          </p:nvPr>
        </p:nvSpPr>
        <p:spPr>
          <a:xfrm>
            <a:off x="1154955" y="1295400"/>
            <a:ext cx="2793158" cy="16002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2"/>
              </a:buClr>
              <a:buSzPts val="2400"/>
              <a:buFont typeface="Century Gothic"/>
              <a:buNone/>
            </a:pPr>
            <a:r>
              <a:rPr lang="en-IE"/>
              <a:t>Continued partnership in education</a:t>
            </a:r>
            <a:endParaRPr/>
          </a:p>
        </p:txBody>
      </p:sp>
      <p:pic>
        <p:nvPicPr>
          <p:cNvPr id="663" name="Google Shape;663;p26"/>
          <p:cNvPicPr preferRelativeResize="0">
            <a:picLocks noGrp="1"/>
          </p:cNvPicPr>
          <p:nvPr>
            <p:ph type="body" idx="1"/>
          </p:nvPr>
        </p:nvPicPr>
        <p:blipFill rotWithShape="1">
          <a:blip r:embed="rId3">
            <a:alphaModFix/>
          </a:blip>
          <a:srcRect/>
          <a:stretch/>
        </p:blipFill>
        <p:spPr>
          <a:xfrm>
            <a:off x="5219700" y="828675"/>
            <a:ext cx="6629400" cy="5038725"/>
          </a:xfrm>
          <a:prstGeom prst="rect">
            <a:avLst/>
          </a:prstGeom>
          <a:noFill/>
          <a:ln>
            <a:noFill/>
          </a:ln>
        </p:spPr>
      </p:pic>
      <p:sp>
        <p:nvSpPr>
          <p:cNvPr id="664" name="Google Shape;664;p26"/>
          <p:cNvSpPr txBox="1">
            <a:spLocks noGrp="1"/>
          </p:cNvSpPr>
          <p:nvPr>
            <p:ph type="body" idx="2"/>
          </p:nvPr>
        </p:nvSpPr>
        <p:spPr>
          <a:xfrm>
            <a:off x="-806491" y="4510691"/>
            <a:ext cx="1177265" cy="138830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120"/>
              <a:buNone/>
            </a:pPr>
            <a:endParaRPr/>
          </a:p>
        </p:txBody>
      </p:sp>
      <p:pic>
        <p:nvPicPr>
          <p:cNvPr id="665" name="Google Shape;665;p26" descr="Group Working Together To Achieve Common Goal Stock Illustrations – 16  Group Working Together To Achieve Common Goal Stock Illustrations, Vectors  &amp;amp; Clipart - Dreamstime"/>
          <p:cNvPicPr preferRelativeResize="0"/>
          <p:nvPr/>
        </p:nvPicPr>
        <p:blipFill rotWithShape="1">
          <a:blip r:embed="rId4">
            <a:alphaModFix/>
          </a:blip>
          <a:srcRect/>
          <a:stretch/>
        </p:blipFill>
        <p:spPr>
          <a:xfrm>
            <a:off x="723900" y="3038476"/>
            <a:ext cx="3876676" cy="297593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25"/>
          <p:cNvSpPr txBox="1"/>
          <p:nvPr/>
        </p:nvSpPr>
        <p:spPr>
          <a:xfrm>
            <a:off x="1835185" y="260648"/>
            <a:ext cx="6624736" cy="62068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entury Gothic"/>
              <a:buNone/>
            </a:pPr>
            <a:r>
              <a:rPr lang="en-IE" sz="3600" b="1" i="0" u="none" strike="noStrike" cap="none">
                <a:solidFill>
                  <a:schemeClr val="dk1"/>
                </a:solidFill>
                <a:latin typeface="Century Gothic"/>
                <a:ea typeface="Century Gothic"/>
                <a:cs typeface="Century Gothic"/>
                <a:sym typeface="Century Gothic"/>
              </a:rPr>
              <a:t>Growth mindset in action</a:t>
            </a:r>
            <a:endParaRPr sz="1400" b="0" i="0" u="none" strike="noStrike" cap="none">
              <a:solidFill>
                <a:srgbClr val="000000"/>
              </a:solidFill>
              <a:latin typeface="Arial"/>
              <a:ea typeface="Arial"/>
              <a:cs typeface="Arial"/>
              <a:sym typeface="Arial"/>
            </a:endParaRPr>
          </a:p>
        </p:txBody>
      </p:sp>
      <p:sp>
        <p:nvSpPr>
          <p:cNvPr id="671" name="Google Shape;671;p25"/>
          <p:cNvSpPr txBox="1"/>
          <p:nvPr/>
        </p:nvSpPr>
        <p:spPr>
          <a:xfrm>
            <a:off x="1847528" y="980728"/>
            <a:ext cx="8496944" cy="5472608"/>
          </a:xfrm>
          <a:prstGeom prst="rect">
            <a:avLst/>
          </a:prstGeom>
          <a:noFill/>
          <a:ln>
            <a:noFill/>
          </a:ln>
        </p:spPr>
        <p:txBody>
          <a:bodyPr spcFirstLastPara="1" wrap="square" lIns="91425" tIns="45700" rIns="91425" bIns="45700" anchor="t" anchorCtr="0">
            <a:normAutofit fontScale="32500" lnSpcReduction="20000"/>
          </a:bodyPr>
          <a:lstStyle/>
          <a:p>
            <a:pPr marL="342900" marR="0" lvl="0" indent="-190182" algn="l" rtl="0">
              <a:lnSpc>
                <a:spcPct val="100000"/>
              </a:lnSpc>
              <a:spcBef>
                <a:spcPts val="0"/>
              </a:spcBef>
              <a:spcAft>
                <a:spcPts val="0"/>
              </a:spcAft>
              <a:buClr>
                <a:schemeClr val="dk1"/>
              </a:buClr>
              <a:buSzPct val="100000"/>
              <a:buFont typeface="Noto Sans Symbols"/>
              <a:buNone/>
            </a:pPr>
            <a:endParaRPr sz="2600" b="0" i="0" u="none" strike="noStrike" cap="none">
              <a:solidFill>
                <a:schemeClr val="lt1"/>
              </a:solidFill>
              <a:latin typeface="Century Gothic"/>
              <a:ea typeface="Century Gothic"/>
              <a:cs typeface="Century Gothic"/>
              <a:sym typeface="Century Gothic"/>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Reading regularly</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Arriving to lessons well</a:t>
            </a:r>
            <a:r>
              <a:rPr lang="en-IE" sz="6160" b="1">
                <a:solidFill>
                  <a:schemeClr val="dk1"/>
                </a:solidFill>
                <a:latin typeface="Century Gothic"/>
                <a:ea typeface="Century Gothic"/>
                <a:cs typeface="Century Gothic"/>
                <a:sym typeface="Century Gothic"/>
              </a:rPr>
              <a:t> </a:t>
            </a:r>
            <a:r>
              <a:rPr lang="en-IE" sz="6160" b="1" i="0" u="none" strike="noStrike" cap="none">
                <a:solidFill>
                  <a:schemeClr val="dk1"/>
                </a:solidFill>
                <a:latin typeface="Century Gothic"/>
                <a:ea typeface="Century Gothic"/>
                <a:cs typeface="Century Gothic"/>
                <a:sym typeface="Century Gothic"/>
              </a:rPr>
              <a:t>prepared</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Maintaining excellent attendance</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Home learning completed on time and to a high standard</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Asking questions to improve understanding</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Sharing ideas with others</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Respond to teacher’s feedback in books and lessons</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Never waste time talking in lessons</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Find out how other people have achieved high marks</a:t>
            </a:r>
            <a:endParaRPr sz="4960" b="1" i="0" u="none" strike="noStrike" cap="none">
              <a:solidFill>
                <a:srgbClr val="000000"/>
              </a:solidFill>
            </a:endParaRPr>
          </a:p>
          <a:p>
            <a:pPr marL="342900" marR="0" lvl="0" indent="-287974" algn="l" rtl="0">
              <a:lnSpc>
                <a:spcPct val="150000"/>
              </a:lnSpc>
              <a:spcBef>
                <a:spcPts val="481"/>
              </a:spcBef>
              <a:spcAft>
                <a:spcPts val="0"/>
              </a:spcAft>
              <a:buClr>
                <a:schemeClr val="dk1"/>
              </a:buClr>
              <a:buSzPct val="100000"/>
              <a:buFont typeface="Noto Sans Symbols"/>
              <a:buChar char="⮚"/>
            </a:pPr>
            <a:r>
              <a:rPr lang="en-IE" sz="6160" b="1" i="0" u="none" strike="noStrike" cap="none">
                <a:solidFill>
                  <a:schemeClr val="dk1"/>
                </a:solidFill>
                <a:latin typeface="Century Gothic"/>
                <a:ea typeface="Century Gothic"/>
                <a:cs typeface="Century Gothic"/>
                <a:sym typeface="Century Gothic"/>
              </a:rPr>
              <a:t>Reflect on success: What was it that made you succeed?</a:t>
            </a:r>
            <a:endParaRPr sz="6160" b="1" i="0" u="none" strike="noStrike" cap="none">
              <a:solidFill>
                <a:schemeClr val="dk1"/>
              </a:solidFill>
              <a:latin typeface="Century Gothic"/>
              <a:ea typeface="Century Gothic"/>
              <a:cs typeface="Century Gothic"/>
              <a:sym typeface="Century Gothic"/>
            </a:endParaRPr>
          </a:p>
          <a:p>
            <a:pPr marL="342900" marR="0" lvl="0" indent="-287974" algn="l" rtl="0">
              <a:lnSpc>
                <a:spcPct val="150000"/>
              </a:lnSpc>
              <a:spcBef>
                <a:spcPts val="481"/>
              </a:spcBef>
              <a:spcAft>
                <a:spcPts val="0"/>
              </a:spcAft>
              <a:buClr>
                <a:schemeClr val="dk1"/>
              </a:buClr>
              <a:buSzPct val="100000"/>
              <a:buFont typeface="Century Gothic"/>
              <a:buChar char="⮚"/>
            </a:pPr>
            <a:r>
              <a:rPr lang="en-IE" sz="6160" b="1">
                <a:solidFill>
                  <a:schemeClr val="dk1"/>
                </a:solidFill>
                <a:latin typeface="Century Gothic"/>
                <a:ea typeface="Century Gothic"/>
                <a:cs typeface="Century Gothic"/>
                <a:sym typeface="Century Gothic"/>
              </a:rPr>
              <a:t>Studyclix</a:t>
            </a:r>
            <a:endParaRPr sz="6160" b="1">
              <a:solidFill>
                <a:schemeClr val="dk1"/>
              </a:solidFill>
              <a:latin typeface="Century Gothic"/>
              <a:ea typeface="Century Gothic"/>
              <a:cs typeface="Century Gothic"/>
              <a:sym typeface="Century Gothic"/>
            </a:endParaRPr>
          </a:p>
          <a:p>
            <a:pPr marL="342900" marR="0" lvl="0" indent="-154940" algn="l" rtl="0">
              <a:lnSpc>
                <a:spcPct val="100000"/>
              </a:lnSpc>
              <a:spcBef>
                <a:spcPts val="592"/>
              </a:spcBef>
              <a:spcAft>
                <a:spcPts val="0"/>
              </a:spcAft>
              <a:buClr>
                <a:schemeClr val="dk1"/>
              </a:buClr>
              <a:buSzPct val="61858"/>
              <a:buFont typeface="Arial"/>
              <a:buNone/>
            </a:pPr>
            <a:endParaRPr sz="5173" b="1" i="0" u="none" strike="noStrike" cap="none">
              <a:solidFill>
                <a:schemeClr val="dk1"/>
              </a:solidFill>
              <a:latin typeface="Century Gothic"/>
              <a:ea typeface="Century Gothic"/>
              <a:cs typeface="Century Gothic"/>
              <a:sym typeface="Century Gothic"/>
            </a:endParaRPr>
          </a:p>
          <a:p>
            <a:pPr marL="342900" marR="0" lvl="0" indent="-154940" algn="l" rtl="0">
              <a:lnSpc>
                <a:spcPct val="100000"/>
              </a:lnSpc>
              <a:spcBef>
                <a:spcPts val="592"/>
              </a:spcBef>
              <a:spcAft>
                <a:spcPts val="0"/>
              </a:spcAft>
              <a:buClr>
                <a:schemeClr val="dk1"/>
              </a:buClr>
              <a:buSzPct val="61858"/>
              <a:buFont typeface="Arial"/>
              <a:buNone/>
            </a:pPr>
            <a:endParaRPr sz="5173"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92"/>
              </a:spcBef>
              <a:spcAft>
                <a:spcPts val="0"/>
              </a:spcAft>
              <a:buClr>
                <a:schemeClr val="dk1"/>
              </a:buClr>
              <a:buSzPct val="100000"/>
              <a:buFont typeface="Arial"/>
              <a:buNone/>
            </a:pPr>
            <a:endParaRPr sz="3200" b="1" i="0" u="none" strike="noStrike" cap="none">
              <a:solidFill>
                <a:schemeClr val="dk1"/>
              </a:solidFill>
              <a:latin typeface="Century Gothic"/>
              <a:ea typeface="Century Gothic"/>
              <a:cs typeface="Century Gothic"/>
              <a:sym typeface="Century Gothic"/>
            </a:endParaRPr>
          </a:p>
          <a:p>
            <a:pPr marL="342900" marR="0" lvl="0" indent="-154940" algn="l" rtl="0">
              <a:lnSpc>
                <a:spcPct val="100000"/>
              </a:lnSpc>
              <a:spcBef>
                <a:spcPts val="592"/>
              </a:spcBef>
              <a:spcAft>
                <a:spcPts val="0"/>
              </a:spcAft>
              <a:buClr>
                <a:schemeClr val="dk1"/>
              </a:buClr>
              <a:buSzPct val="100000"/>
              <a:buFont typeface="Arial"/>
              <a:buNone/>
            </a:pPr>
            <a:endParaRPr sz="3200" b="0" i="0" u="none" strike="noStrike" cap="none">
              <a:solidFill>
                <a:schemeClr val="dk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g16fe452ec96_3_247"/>
          <p:cNvSpPr txBox="1">
            <a:spLocks noGrp="1"/>
          </p:cNvSpPr>
          <p:nvPr>
            <p:ph type="ctrTitle"/>
          </p:nvPr>
        </p:nvSpPr>
        <p:spPr>
          <a:xfrm>
            <a:off x="1154967" y="1238667"/>
            <a:ext cx="9947200" cy="26776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5500"/>
              <a:buNone/>
            </a:pPr>
            <a:r>
              <a:rPr lang="en-IE" sz="6000"/>
              <a:t>Junior Cycle Information</a:t>
            </a:r>
            <a:endParaRPr sz="6000"/>
          </a:p>
        </p:txBody>
      </p:sp>
      <p:sp>
        <p:nvSpPr>
          <p:cNvPr id="677" name="Google Shape;677;g16fe452ec96_3_247"/>
          <p:cNvSpPr txBox="1">
            <a:spLocks noGrp="1"/>
          </p:cNvSpPr>
          <p:nvPr>
            <p:ph type="subTitle" idx="1"/>
          </p:nvPr>
        </p:nvSpPr>
        <p:spPr>
          <a:xfrm>
            <a:off x="1154968" y="4777367"/>
            <a:ext cx="9947200" cy="8616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1100"/>
              </a:spcBef>
              <a:spcAft>
                <a:spcPts val="0"/>
              </a:spcAft>
              <a:buSzPts val="1500"/>
              <a:buNone/>
            </a:pPr>
            <a:r>
              <a:rPr lang="en-IE" sz="2900"/>
              <a:t>A guide to the new Junior Cycle Framework</a:t>
            </a:r>
            <a:endParaRPr sz="29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g16fe452ec96_3_253"/>
          <p:cNvSpPr txBox="1">
            <a:spLocks noGrp="1"/>
          </p:cNvSpPr>
          <p:nvPr>
            <p:ph type="title"/>
          </p:nvPr>
        </p:nvSpPr>
        <p:spPr>
          <a:xfrm>
            <a:off x="553567" y="628967"/>
            <a:ext cx="106356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Overview- what they are working towards</a:t>
            </a:r>
            <a:endParaRPr sz="3900">
              <a:solidFill>
                <a:srgbClr val="EE52A4"/>
              </a:solidFill>
            </a:endParaRPr>
          </a:p>
        </p:txBody>
      </p:sp>
      <p:sp>
        <p:nvSpPr>
          <p:cNvPr id="683" name="Google Shape;683;g16fe452ec96_3_253"/>
          <p:cNvSpPr txBox="1">
            <a:spLocks noGrp="1"/>
          </p:cNvSpPr>
          <p:nvPr>
            <p:ph type="body" idx="1"/>
          </p:nvPr>
        </p:nvSpPr>
        <p:spPr>
          <a:xfrm>
            <a:off x="553567" y="2444300"/>
            <a:ext cx="11178800" cy="4244400"/>
          </a:xfrm>
          <a:prstGeom prst="rect">
            <a:avLst/>
          </a:prstGeom>
          <a:noFill/>
          <a:ln>
            <a:noFill/>
          </a:ln>
        </p:spPr>
        <p:txBody>
          <a:bodyPr spcFirstLastPara="1" wrap="square" lIns="91425" tIns="45700" rIns="91425" bIns="45700" anchor="t" anchorCtr="0">
            <a:normAutofit fontScale="62500" lnSpcReduction="20000"/>
          </a:bodyPr>
          <a:lstStyle/>
          <a:p>
            <a:pPr marL="609600" lvl="0" indent="-491490" algn="l" rtl="0">
              <a:lnSpc>
                <a:spcPct val="100000"/>
              </a:lnSpc>
              <a:spcBef>
                <a:spcPts val="1100"/>
              </a:spcBef>
              <a:spcAft>
                <a:spcPts val="0"/>
              </a:spcAft>
              <a:buSzPct val="100000"/>
              <a:buChar char="●"/>
            </a:pPr>
            <a:r>
              <a:rPr lang="en-IE" sz="4200"/>
              <a:t>On </a:t>
            </a:r>
            <a:r>
              <a:rPr lang="en-IE" sz="4200" b="1">
                <a:solidFill>
                  <a:schemeClr val="accent1"/>
                </a:solidFill>
              </a:rPr>
              <a:t>completion</a:t>
            </a:r>
            <a:r>
              <a:rPr lang="en-IE" sz="4200"/>
              <a:t> of their </a:t>
            </a:r>
            <a:r>
              <a:rPr lang="en-IE" sz="4200" b="1">
                <a:solidFill>
                  <a:schemeClr val="accent1"/>
                </a:solidFill>
              </a:rPr>
              <a:t>three</a:t>
            </a:r>
            <a:r>
              <a:rPr lang="en-IE" sz="4200"/>
              <a:t> years in school, students will receive a </a:t>
            </a:r>
            <a:r>
              <a:rPr lang="en-IE" sz="4200" b="1">
                <a:solidFill>
                  <a:schemeClr val="dk2"/>
                </a:solidFill>
              </a:rPr>
              <a:t>Junior Cycle Profile of Achievement Certificate</a:t>
            </a:r>
            <a:r>
              <a:rPr lang="en-IE" sz="4200" b="1">
                <a:solidFill>
                  <a:schemeClr val="accent5"/>
                </a:solidFill>
              </a:rPr>
              <a:t> </a:t>
            </a:r>
            <a:r>
              <a:rPr lang="en-IE" sz="4200"/>
              <a:t>issued by the school.</a:t>
            </a:r>
            <a:endParaRPr sz="4200"/>
          </a:p>
          <a:p>
            <a:pPr marL="0" lvl="0" indent="0" algn="l" rtl="0">
              <a:lnSpc>
                <a:spcPct val="100000"/>
              </a:lnSpc>
              <a:spcBef>
                <a:spcPts val="1100"/>
              </a:spcBef>
              <a:spcAft>
                <a:spcPts val="0"/>
              </a:spcAft>
              <a:buSzPct val="102040"/>
              <a:buNone/>
            </a:pPr>
            <a:endParaRPr sz="2100"/>
          </a:p>
          <a:p>
            <a:pPr marL="1219200" lvl="1" indent="-491490" algn="l" rtl="0">
              <a:lnSpc>
                <a:spcPct val="115000"/>
              </a:lnSpc>
              <a:spcBef>
                <a:spcPts val="1100"/>
              </a:spcBef>
              <a:spcAft>
                <a:spcPts val="0"/>
              </a:spcAft>
              <a:buSzPct val="100000"/>
              <a:buChar char="○"/>
            </a:pPr>
            <a:r>
              <a:rPr lang="en-IE" sz="4200"/>
              <a:t>Subject exam results (to a maximum of 10 subjects).</a:t>
            </a:r>
            <a:endParaRPr sz="4200"/>
          </a:p>
          <a:p>
            <a:pPr marL="1219200" lvl="1" indent="-491490" algn="l" rtl="0">
              <a:lnSpc>
                <a:spcPct val="115000"/>
              </a:lnSpc>
              <a:spcBef>
                <a:spcPts val="0"/>
              </a:spcBef>
              <a:spcAft>
                <a:spcPts val="0"/>
              </a:spcAft>
              <a:buSzPct val="100000"/>
              <a:buChar char="○"/>
            </a:pPr>
            <a:r>
              <a:rPr lang="en-IE" sz="4200"/>
              <a:t>Classroom Based Assessment results each in these subjects.</a:t>
            </a:r>
            <a:endParaRPr sz="4200"/>
          </a:p>
          <a:p>
            <a:pPr marL="1219200" lvl="1" indent="-491490" algn="l" rtl="0">
              <a:lnSpc>
                <a:spcPct val="115000"/>
              </a:lnSpc>
              <a:spcBef>
                <a:spcPts val="0"/>
              </a:spcBef>
              <a:spcAft>
                <a:spcPts val="0"/>
              </a:spcAft>
              <a:buSzPct val="100000"/>
              <a:buChar char="○"/>
            </a:pPr>
            <a:r>
              <a:rPr lang="en-IE" sz="4200"/>
              <a:t>Other Areas of Learning statements.</a:t>
            </a:r>
            <a:endParaRPr sz="4200"/>
          </a:p>
          <a:p>
            <a:pPr marL="1219200" lvl="1" indent="-491490" algn="l" rtl="0">
              <a:lnSpc>
                <a:spcPct val="115000"/>
              </a:lnSpc>
              <a:spcBef>
                <a:spcPts val="0"/>
              </a:spcBef>
              <a:spcAft>
                <a:spcPts val="0"/>
              </a:spcAft>
              <a:buSzPct val="100000"/>
              <a:buChar char="○"/>
            </a:pPr>
            <a:r>
              <a:rPr lang="en-IE" sz="4200"/>
              <a:t>Wellbeing Reporting.</a:t>
            </a:r>
            <a:endParaRPr sz="4200"/>
          </a:p>
          <a:p>
            <a:pPr marL="1219200" lvl="1" indent="-491490" algn="l" rtl="0">
              <a:lnSpc>
                <a:spcPct val="115000"/>
              </a:lnSpc>
              <a:spcBef>
                <a:spcPts val="0"/>
              </a:spcBef>
              <a:spcAft>
                <a:spcPts val="0"/>
              </a:spcAft>
              <a:buSzPct val="100000"/>
              <a:buChar char="○"/>
            </a:pPr>
            <a:r>
              <a:rPr lang="en-IE" sz="4200"/>
              <a:t>Other Areas of Wellbeing statements.</a:t>
            </a:r>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g16fe452ec96_3_258"/>
          <p:cNvSpPr txBox="1">
            <a:spLocks noGrp="1"/>
          </p:cNvSpPr>
          <p:nvPr>
            <p:ph type="title"/>
          </p:nvPr>
        </p:nvSpPr>
        <p:spPr>
          <a:xfrm>
            <a:off x="584300" y="552075"/>
            <a:ext cx="5655600" cy="1332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a:solidFill>
                  <a:srgbClr val="EE52A4"/>
                </a:solidFill>
              </a:rPr>
              <a:t>Junior Cycle Profile of Achievement Example</a:t>
            </a:r>
            <a:endParaRPr>
              <a:solidFill>
                <a:srgbClr val="EE52A4"/>
              </a:solidFill>
            </a:endParaRPr>
          </a:p>
        </p:txBody>
      </p:sp>
      <p:pic>
        <p:nvPicPr>
          <p:cNvPr id="689" name="Google Shape;689;g16fe452ec96_3_258"/>
          <p:cNvPicPr preferRelativeResize="0"/>
          <p:nvPr/>
        </p:nvPicPr>
        <p:blipFill rotWithShape="1">
          <a:blip r:embed="rId3">
            <a:alphaModFix/>
          </a:blip>
          <a:srcRect/>
          <a:stretch/>
        </p:blipFill>
        <p:spPr>
          <a:xfrm>
            <a:off x="6781572" y="3"/>
            <a:ext cx="5006525" cy="663487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g16fe452ec96_3_264"/>
          <p:cNvSpPr txBox="1">
            <a:spLocks noGrp="1"/>
          </p:cNvSpPr>
          <p:nvPr>
            <p:ph type="title"/>
          </p:nvPr>
        </p:nvSpPr>
        <p:spPr>
          <a:xfrm>
            <a:off x="676567" y="536700"/>
            <a:ext cx="104360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Key Skills - Main Focus</a:t>
            </a:r>
            <a:endParaRPr sz="3900">
              <a:solidFill>
                <a:srgbClr val="EE52A4"/>
              </a:solidFill>
            </a:endParaRPr>
          </a:p>
        </p:txBody>
      </p:sp>
      <p:sp>
        <p:nvSpPr>
          <p:cNvPr id="695" name="Google Shape;695;g16fe452ec96_3_264"/>
          <p:cNvSpPr txBox="1">
            <a:spLocks noGrp="1"/>
          </p:cNvSpPr>
          <p:nvPr>
            <p:ph type="body" idx="1"/>
          </p:nvPr>
        </p:nvSpPr>
        <p:spPr>
          <a:xfrm>
            <a:off x="461300" y="2653400"/>
            <a:ext cx="10651200" cy="3943200"/>
          </a:xfrm>
          <a:prstGeom prst="rect">
            <a:avLst/>
          </a:prstGeom>
          <a:noFill/>
          <a:ln>
            <a:noFill/>
          </a:ln>
        </p:spPr>
        <p:txBody>
          <a:bodyPr spcFirstLastPara="1" wrap="square" lIns="91425" tIns="45700" rIns="91425" bIns="45700" anchor="t" anchorCtr="0">
            <a:noAutofit/>
          </a:bodyPr>
          <a:lstStyle/>
          <a:p>
            <a:pPr marL="609600" lvl="0" indent="-488950" algn="l" rtl="0">
              <a:lnSpc>
                <a:spcPct val="100000"/>
              </a:lnSpc>
              <a:spcBef>
                <a:spcPts val="1100"/>
              </a:spcBef>
              <a:spcAft>
                <a:spcPts val="0"/>
              </a:spcAft>
              <a:buSzPts val="2900"/>
              <a:buChar char="►"/>
            </a:pPr>
            <a:r>
              <a:rPr lang="en-IE" sz="2900"/>
              <a:t>Being Literate</a:t>
            </a:r>
            <a:endParaRPr sz="2900"/>
          </a:p>
          <a:p>
            <a:pPr marL="609600" lvl="0" indent="-488950" algn="l" rtl="0">
              <a:lnSpc>
                <a:spcPct val="100000"/>
              </a:lnSpc>
              <a:spcBef>
                <a:spcPts val="0"/>
              </a:spcBef>
              <a:spcAft>
                <a:spcPts val="0"/>
              </a:spcAft>
              <a:buSzPts val="2900"/>
              <a:buChar char="►"/>
            </a:pPr>
            <a:r>
              <a:rPr lang="en-IE" sz="2900"/>
              <a:t>Managing Myself</a:t>
            </a:r>
            <a:endParaRPr sz="2900"/>
          </a:p>
          <a:p>
            <a:pPr marL="609600" lvl="0" indent="-488950" algn="l" rtl="0">
              <a:lnSpc>
                <a:spcPct val="100000"/>
              </a:lnSpc>
              <a:spcBef>
                <a:spcPts val="0"/>
              </a:spcBef>
              <a:spcAft>
                <a:spcPts val="0"/>
              </a:spcAft>
              <a:buSzPts val="2900"/>
              <a:buChar char="►"/>
            </a:pPr>
            <a:r>
              <a:rPr lang="en-IE" sz="2900"/>
              <a:t>Staying Well</a:t>
            </a:r>
            <a:endParaRPr sz="2900"/>
          </a:p>
          <a:p>
            <a:pPr marL="609600" lvl="0" indent="-488950" algn="l" rtl="0">
              <a:lnSpc>
                <a:spcPct val="100000"/>
              </a:lnSpc>
              <a:spcBef>
                <a:spcPts val="0"/>
              </a:spcBef>
              <a:spcAft>
                <a:spcPts val="0"/>
              </a:spcAft>
              <a:buSzPts val="2900"/>
              <a:buChar char="►"/>
            </a:pPr>
            <a:r>
              <a:rPr lang="en-IE" sz="2900"/>
              <a:t>Managing Information &amp; Thinking</a:t>
            </a:r>
            <a:endParaRPr sz="2900"/>
          </a:p>
          <a:p>
            <a:pPr marL="609600" lvl="0" indent="-488950" algn="l" rtl="0">
              <a:lnSpc>
                <a:spcPct val="100000"/>
              </a:lnSpc>
              <a:spcBef>
                <a:spcPts val="0"/>
              </a:spcBef>
              <a:spcAft>
                <a:spcPts val="0"/>
              </a:spcAft>
              <a:buSzPts val="2900"/>
              <a:buChar char="►"/>
            </a:pPr>
            <a:r>
              <a:rPr lang="en-IE" sz="2900"/>
              <a:t>Being Numerate</a:t>
            </a:r>
            <a:endParaRPr sz="2900"/>
          </a:p>
          <a:p>
            <a:pPr marL="609600" lvl="0" indent="-488950" algn="l" rtl="0">
              <a:lnSpc>
                <a:spcPct val="100000"/>
              </a:lnSpc>
              <a:spcBef>
                <a:spcPts val="0"/>
              </a:spcBef>
              <a:spcAft>
                <a:spcPts val="0"/>
              </a:spcAft>
              <a:buSzPts val="2900"/>
              <a:buChar char="►"/>
            </a:pPr>
            <a:r>
              <a:rPr lang="en-IE" sz="2900"/>
              <a:t>Being Creative</a:t>
            </a:r>
            <a:endParaRPr sz="2900"/>
          </a:p>
          <a:p>
            <a:pPr marL="609600" lvl="0" indent="-488950" algn="l" rtl="0">
              <a:lnSpc>
                <a:spcPct val="100000"/>
              </a:lnSpc>
              <a:spcBef>
                <a:spcPts val="0"/>
              </a:spcBef>
              <a:spcAft>
                <a:spcPts val="0"/>
              </a:spcAft>
              <a:buSzPts val="2900"/>
              <a:buChar char="►"/>
            </a:pPr>
            <a:r>
              <a:rPr lang="en-IE" sz="2900"/>
              <a:t>Working with Others</a:t>
            </a:r>
            <a:endParaRPr sz="2900"/>
          </a:p>
          <a:p>
            <a:pPr marL="609600" lvl="0" indent="-488950" algn="l" rtl="0">
              <a:lnSpc>
                <a:spcPct val="100000"/>
              </a:lnSpc>
              <a:spcBef>
                <a:spcPts val="0"/>
              </a:spcBef>
              <a:spcAft>
                <a:spcPts val="0"/>
              </a:spcAft>
              <a:buSzPts val="2900"/>
              <a:buChar char="►"/>
            </a:pPr>
            <a:r>
              <a:rPr lang="en-IE" sz="2900"/>
              <a:t>Communicating</a:t>
            </a:r>
            <a:endParaRPr sz="2400"/>
          </a:p>
        </p:txBody>
      </p:sp>
      <p:pic>
        <p:nvPicPr>
          <p:cNvPr id="696" name="Google Shape;696;g16fe452ec96_3_264"/>
          <p:cNvPicPr preferRelativeResize="0"/>
          <p:nvPr/>
        </p:nvPicPr>
        <p:blipFill rotWithShape="1">
          <a:blip r:embed="rId3">
            <a:alphaModFix/>
          </a:blip>
          <a:srcRect/>
          <a:stretch/>
        </p:blipFill>
        <p:spPr>
          <a:xfrm>
            <a:off x="7303466" y="2279767"/>
            <a:ext cx="5440166" cy="444293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95">
                                            <p:txEl>
                                              <p:pRg st="0" end="0"/>
                                            </p:txEl>
                                          </p:spTgt>
                                        </p:tgtEl>
                                        <p:attrNameLst>
                                          <p:attrName>style.visibility</p:attrName>
                                        </p:attrNameLst>
                                      </p:cBhvr>
                                      <p:to>
                                        <p:strVal val="visible"/>
                                      </p:to>
                                    </p:set>
                                    <p:anim calcmode="lin" valueType="num">
                                      <p:cBhvr additive="base">
                                        <p:cTn id="7" dur="1000"/>
                                        <p:tgtEl>
                                          <p:spTgt spid="69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95">
                                            <p:txEl>
                                              <p:pRg st="1" end="1"/>
                                            </p:txEl>
                                          </p:spTgt>
                                        </p:tgtEl>
                                        <p:attrNameLst>
                                          <p:attrName>style.visibility</p:attrName>
                                        </p:attrNameLst>
                                      </p:cBhvr>
                                      <p:to>
                                        <p:strVal val="visible"/>
                                      </p:to>
                                    </p:set>
                                    <p:anim calcmode="lin" valueType="num">
                                      <p:cBhvr additive="base">
                                        <p:cTn id="12" dur="1000"/>
                                        <p:tgtEl>
                                          <p:spTgt spid="695">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95">
                                            <p:txEl>
                                              <p:pRg st="2" end="2"/>
                                            </p:txEl>
                                          </p:spTgt>
                                        </p:tgtEl>
                                        <p:attrNameLst>
                                          <p:attrName>style.visibility</p:attrName>
                                        </p:attrNameLst>
                                      </p:cBhvr>
                                      <p:to>
                                        <p:strVal val="visible"/>
                                      </p:to>
                                    </p:set>
                                    <p:anim calcmode="lin" valueType="num">
                                      <p:cBhvr additive="base">
                                        <p:cTn id="17" dur="1000"/>
                                        <p:tgtEl>
                                          <p:spTgt spid="695">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695">
                                            <p:txEl>
                                              <p:pRg st="3" end="3"/>
                                            </p:txEl>
                                          </p:spTgt>
                                        </p:tgtEl>
                                        <p:attrNameLst>
                                          <p:attrName>style.visibility</p:attrName>
                                        </p:attrNameLst>
                                      </p:cBhvr>
                                      <p:to>
                                        <p:strVal val="visible"/>
                                      </p:to>
                                    </p:set>
                                    <p:anim calcmode="lin" valueType="num">
                                      <p:cBhvr additive="base">
                                        <p:cTn id="22" dur="1000"/>
                                        <p:tgtEl>
                                          <p:spTgt spid="695">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695">
                                            <p:txEl>
                                              <p:pRg st="4" end="4"/>
                                            </p:txEl>
                                          </p:spTgt>
                                        </p:tgtEl>
                                        <p:attrNameLst>
                                          <p:attrName>style.visibility</p:attrName>
                                        </p:attrNameLst>
                                      </p:cBhvr>
                                      <p:to>
                                        <p:strVal val="visible"/>
                                      </p:to>
                                    </p:set>
                                    <p:anim calcmode="lin" valueType="num">
                                      <p:cBhvr additive="base">
                                        <p:cTn id="27" dur="1000"/>
                                        <p:tgtEl>
                                          <p:spTgt spid="695">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695">
                                            <p:txEl>
                                              <p:pRg st="5" end="5"/>
                                            </p:txEl>
                                          </p:spTgt>
                                        </p:tgtEl>
                                        <p:attrNameLst>
                                          <p:attrName>style.visibility</p:attrName>
                                        </p:attrNameLst>
                                      </p:cBhvr>
                                      <p:to>
                                        <p:strVal val="visible"/>
                                      </p:to>
                                    </p:set>
                                    <p:anim calcmode="lin" valueType="num">
                                      <p:cBhvr additive="base">
                                        <p:cTn id="32" dur="1000"/>
                                        <p:tgtEl>
                                          <p:spTgt spid="695">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695">
                                            <p:txEl>
                                              <p:pRg st="6" end="6"/>
                                            </p:txEl>
                                          </p:spTgt>
                                        </p:tgtEl>
                                        <p:attrNameLst>
                                          <p:attrName>style.visibility</p:attrName>
                                        </p:attrNameLst>
                                      </p:cBhvr>
                                      <p:to>
                                        <p:strVal val="visible"/>
                                      </p:to>
                                    </p:set>
                                    <p:anim calcmode="lin" valueType="num">
                                      <p:cBhvr additive="base">
                                        <p:cTn id="37" dur="1000"/>
                                        <p:tgtEl>
                                          <p:spTgt spid="695">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695">
                                            <p:txEl>
                                              <p:pRg st="7" end="7"/>
                                            </p:txEl>
                                          </p:spTgt>
                                        </p:tgtEl>
                                        <p:attrNameLst>
                                          <p:attrName>style.visibility</p:attrName>
                                        </p:attrNameLst>
                                      </p:cBhvr>
                                      <p:to>
                                        <p:strVal val="visible"/>
                                      </p:to>
                                    </p:set>
                                    <p:anim calcmode="lin" valueType="num">
                                      <p:cBhvr additive="base">
                                        <p:cTn id="42" dur="1000"/>
                                        <p:tgtEl>
                                          <p:spTgt spid="695">
                                            <p:txEl>
                                              <p:pRg st="7" end="7"/>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6fe452ec96_3_270"/>
          <p:cNvSpPr txBox="1">
            <a:spLocks noGrp="1"/>
          </p:cNvSpPr>
          <p:nvPr>
            <p:ph type="title"/>
          </p:nvPr>
        </p:nvSpPr>
        <p:spPr>
          <a:xfrm>
            <a:off x="645833" y="444433"/>
            <a:ext cx="103896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First Year</a:t>
            </a:r>
            <a:endParaRPr sz="3900">
              <a:solidFill>
                <a:srgbClr val="EE52A4"/>
              </a:solidFill>
            </a:endParaRPr>
          </a:p>
        </p:txBody>
      </p:sp>
      <p:sp>
        <p:nvSpPr>
          <p:cNvPr id="702" name="Google Shape;702;g16fe452ec96_3_270"/>
          <p:cNvSpPr txBox="1">
            <a:spLocks noGrp="1"/>
          </p:cNvSpPr>
          <p:nvPr>
            <p:ph type="body" idx="1"/>
          </p:nvPr>
        </p:nvSpPr>
        <p:spPr>
          <a:xfrm>
            <a:off x="430525" y="2352175"/>
            <a:ext cx="11475300" cy="4198500"/>
          </a:xfrm>
          <a:prstGeom prst="rect">
            <a:avLst/>
          </a:prstGeom>
          <a:noFill/>
          <a:ln>
            <a:noFill/>
          </a:ln>
        </p:spPr>
        <p:txBody>
          <a:bodyPr spcFirstLastPara="1" wrap="square" lIns="91425" tIns="45700" rIns="91425" bIns="45700" anchor="t" anchorCtr="0">
            <a:noAutofit/>
          </a:bodyPr>
          <a:lstStyle/>
          <a:p>
            <a:pPr marL="609600" lvl="0" indent="-476250" algn="just" rtl="0">
              <a:lnSpc>
                <a:spcPct val="100000"/>
              </a:lnSpc>
              <a:spcBef>
                <a:spcPts val="1100"/>
              </a:spcBef>
              <a:spcAft>
                <a:spcPts val="0"/>
              </a:spcAft>
              <a:buSzPts val="2700"/>
              <a:buChar char="●"/>
            </a:pPr>
            <a:r>
              <a:rPr lang="en-IE" sz="2700"/>
              <a:t>First Year is to lay the </a:t>
            </a:r>
            <a:r>
              <a:rPr lang="en-IE" sz="2700" b="1">
                <a:solidFill>
                  <a:schemeClr val="dk2"/>
                </a:solidFill>
              </a:rPr>
              <a:t>foundation</a:t>
            </a:r>
            <a:r>
              <a:rPr lang="en-IE" sz="2700"/>
              <a:t> of subject </a:t>
            </a:r>
            <a:r>
              <a:rPr lang="en-IE" sz="2700" b="1">
                <a:solidFill>
                  <a:schemeClr val="dk2"/>
                </a:solidFill>
              </a:rPr>
              <a:t>content and skills</a:t>
            </a:r>
            <a:r>
              <a:rPr lang="en-IE" sz="2700"/>
              <a:t> that students will be using in the next two years.</a:t>
            </a:r>
            <a:endParaRPr sz="2700"/>
          </a:p>
          <a:p>
            <a:pPr marL="457200" lvl="0" indent="0" algn="just" rtl="0">
              <a:lnSpc>
                <a:spcPct val="100000"/>
              </a:lnSpc>
              <a:spcBef>
                <a:spcPts val="1100"/>
              </a:spcBef>
              <a:spcAft>
                <a:spcPts val="0"/>
              </a:spcAft>
              <a:buNone/>
            </a:pPr>
            <a:endParaRPr sz="2000"/>
          </a:p>
          <a:p>
            <a:pPr marL="609600" lvl="0" indent="-476250" algn="just" rtl="0">
              <a:lnSpc>
                <a:spcPct val="100000"/>
              </a:lnSpc>
              <a:spcBef>
                <a:spcPts val="1100"/>
              </a:spcBef>
              <a:spcAft>
                <a:spcPts val="0"/>
              </a:spcAft>
              <a:buSzPts val="2700"/>
              <a:buChar char="●"/>
            </a:pPr>
            <a:r>
              <a:rPr lang="en-IE" sz="2700"/>
              <a:t>No results from First Year will appear or feed into the Junior Cycle Profile of Achievement (JCPA).</a:t>
            </a:r>
            <a:endParaRPr sz="2700"/>
          </a:p>
          <a:p>
            <a:pPr marL="457200" lvl="0" indent="0" algn="just" rtl="0">
              <a:lnSpc>
                <a:spcPct val="100000"/>
              </a:lnSpc>
              <a:spcBef>
                <a:spcPts val="1100"/>
              </a:spcBef>
              <a:spcAft>
                <a:spcPts val="0"/>
              </a:spcAft>
              <a:buNone/>
            </a:pPr>
            <a:endParaRPr sz="2000"/>
          </a:p>
          <a:p>
            <a:pPr marL="609600" lvl="0" indent="-476250" algn="just" rtl="0">
              <a:lnSpc>
                <a:spcPct val="100000"/>
              </a:lnSpc>
              <a:spcBef>
                <a:spcPts val="0"/>
              </a:spcBef>
              <a:spcAft>
                <a:spcPts val="0"/>
              </a:spcAft>
              <a:buSzPts val="2700"/>
              <a:buChar char="●"/>
            </a:pPr>
            <a:r>
              <a:rPr lang="en-IE" sz="2700"/>
              <a:t>What students </a:t>
            </a:r>
            <a:r>
              <a:rPr lang="en-IE" sz="2700" b="1">
                <a:solidFill>
                  <a:schemeClr val="dk2"/>
                </a:solidFill>
              </a:rPr>
              <a:t>CAN</a:t>
            </a:r>
            <a:r>
              <a:rPr lang="en-IE" sz="2700"/>
              <a:t> be doing this year is involving themselves in as many activities as they can outside of the classroom. They </a:t>
            </a:r>
            <a:r>
              <a:rPr lang="en-IE" sz="2700" b="1">
                <a:solidFill>
                  <a:schemeClr val="dk2"/>
                </a:solidFill>
              </a:rPr>
              <a:t>CAN</a:t>
            </a:r>
            <a:r>
              <a:rPr lang="en-IE" sz="2700"/>
              <a:t> use these for their </a:t>
            </a:r>
            <a:r>
              <a:rPr lang="en-IE" sz="2700" b="1">
                <a:solidFill>
                  <a:schemeClr val="accent1"/>
                </a:solidFill>
              </a:rPr>
              <a:t>Other Areas of Learning (OALs)</a:t>
            </a:r>
            <a:r>
              <a:rPr lang="en-IE" sz="2700"/>
              <a:t>, which </a:t>
            </a:r>
            <a:r>
              <a:rPr lang="en-IE" sz="2700" b="1">
                <a:solidFill>
                  <a:schemeClr val="dk2"/>
                </a:solidFill>
              </a:rPr>
              <a:t>does</a:t>
            </a:r>
            <a:r>
              <a:rPr lang="en-IE" sz="2700"/>
              <a:t> appear on their JCPA.</a:t>
            </a:r>
            <a:endParaRPr sz="27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02">
                                            <p:txEl>
                                              <p:pRg st="0" end="0"/>
                                            </p:txEl>
                                          </p:spTgt>
                                        </p:tgtEl>
                                        <p:attrNameLst>
                                          <p:attrName>style.visibility</p:attrName>
                                        </p:attrNameLst>
                                      </p:cBhvr>
                                      <p:to>
                                        <p:strVal val="visible"/>
                                      </p:to>
                                    </p:set>
                                    <p:anim calcmode="lin" valueType="num">
                                      <p:cBhvr additive="base">
                                        <p:cTn id="7" dur="1000"/>
                                        <p:tgtEl>
                                          <p:spTgt spid="702">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702">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02">
                                            <p:txEl>
                                              <p:pRg st="1" end="1"/>
                                            </p:txEl>
                                          </p:spTgt>
                                        </p:tgtEl>
                                        <p:attrNameLst>
                                          <p:attrName>style.visibility</p:attrName>
                                        </p:attrNameLst>
                                      </p:cBhvr>
                                      <p:to>
                                        <p:strVal val="visible"/>
                                      </p:to>
                                    </p:set>
                                    <p:anim calcmode="lin" valueType="num">
                                      <p:cBhvr additive="base">
                                        <p:cTn id="13" dur="1000"/>
                                        <p:tgtEl>
                                          <p:spTgt spid="702">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702">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02">
                                            <p:txEl>
                                              <p:pRg st="2" end="2"/>
                                            </p:txEl>
                                          </p:spTgt>
                                        </p:tgtEl>
                                        <p:attrNameLst>
                                          <p:attrName>style.visibility</p:attrName>
                                        </p:attrNameLst>
                                      </p:cBhvr>
                                      <p:to>
                                        <p:strVal val="visible"/>
                                      </p:to>
                                    </p:set>
                                    <p:anim calcmode="lin" valueType="num">
                                      <p:cBhvr additive="base">
                                        <p:cTn id="19" dur="1000"/>
                                        <p:tgtEl>
                                          <p:spTgt spid="702">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702">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02">
                                            <p:txEl>
                                              <p:pRg st="3" end="3"/>
                                            </p:txEl>
                                          </p:spTgt>
                                        </p:tgtEl>
                                        <p:attrNameLst>
                                          <p:attrName>style.visibility</p:attrName>
                                        </p:attrNameLst>
                                      </p:cBhvr>
                                      <p:to>
                                        <p:strVal val="visible"/>
                                      </p:to>
                                    </p:set>
                                    <p:anim calcmode="lin" valueType="num">
                                      <p:cBhvr additive="base">
                                        <p:cTn id="25" dur="1000"/>
                                        <p:tgtEl>
                                          <p:spTgt spid="702">
                                            <p:txEl>
                                              <p:pRg st="3" end="3"/>
                                            </p:txEl>
                                          </p:spTgt>
                                        </p:tgtEl>
                                        <p:attrNameLst>
                                          <p:attrName>ppt_w</p:attrName>
                                        </p:attrNameLst>
                                      </p:cBhvr>
                                      <p:tavLst>
                                        <p:tav tm="0">
                                          <p:val>
                                            <p:strVal val="0"/>
                                          </p:val>
                                        </p:tav>
                                        <p:tav tm="100000">
                                          <p:val>
                                            <p:strVal val="#ppt_w"/>
                                          </p:val>
                                        </p:tav>
                                      </p:tavLst>
                                    </p:anim>
                                    <p:anim calcmode="lin" valueType="num">
                                      <p:cBhvr additive="base">
                                        <p:cTn id="26" dur="1000"/>
                                        <p:tgtEl>
                                          <p:spTgt spid="702">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02">
                                            <p:txEl>
                                              <p:pRg st="4" end="4"/>
                                            </p:txEl>
                                          </p:spTgt>
                                        </p:tgtEl>
                                        <p:attrNameLst>
                                          <p:attrName>style.visibility</p:attrName>
                                        </p:attrNameLst>
                                      </p:cBhvr>
                                      <p:to>
                                        <p:strVal val="visible"/>
                                      </p:to>
                                    </p:set>
                                    <p:anim calcmode="lin" valueType="num">
                                      <p:cBhvr additive="base">
                                        <p:cTn id="31" dur="1000"/>
                                        <p:tgtEl>
                                          <p:spTgt spid="702">
                                            <p:txEl>
                                              <p:pRg st="4" end="4"/>
                                            </p:txEl>
                                          </p:spTgt>
                                        </p:tgtEl>
                                        <p:attrNameLst>
                                          <p:attrName>ppt_w</p:attrName>
                                        </p:attrNameLst>
                                      </p:cBhvr>
                                      <p:tavLst>
                                        <p:tav tm="0">
                                          <p:val>
                                            <p:strVal val="0"/>
                                          </p:val>
                                        </p:tav>
                                        <p:tav tm="100000">
                                          <p:val>
                                            <p:strVal val="#ppt_w"/>
                                          </p:val>
                                        </p:tav>
                                      </p:tavLst>
                                    </p:anim>
                                    <p:anim calcmode="lin" valueType="num">
                                      <p:cBhvr additive="base">
                                        <p:cTn id="32" dur="1000"/>
                                        <p:tgtEl>
                                          <p:spTgt spid="702">
                                            <p:txEl>
                                              <p:pRg st="4" end="4"/>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16fe452ec96_3_275"/>
          <p:cNvSpPr txBox="1">
            <a:spLocks noGrp="1"/>
          </p:cNvSpPr>
          <p:nvPr>
            <p:ph type="title"/>
          </p:nvPr>
        </p:nvSpPr>
        <p:spPr>
          <a:xfrm>
            <a:off x="677400" y="454300"/>
            <a:ext cx="104348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Other Areas of Learning</a:t>
            </a:r>
            <a:endParaRPr sz="3900">
              <a:solidFill>
                <a:srgbClr val="EE52A4"/>
              </a:solidFill>
            </a:endParaRPr>
          </a:p>
        </p:txBody>
      </p:sp>
      <p:sp>
        <p:nvSpPr>
          <p:cNvPr id="708" name="Google Shape;708;g16fe452ec96_3_275"/>
          <p:cNvSpPr txBox="1">
            <a:spLocks noGrp="1"/>
          </p:cNvSpPr>
          <p:nvPr>
            <p:ph type="body" idx="1"/>
          </p:nvPr>
        </p:nvSpPr>
        <p:spPr>
          <a:xfrm>
            <a:off x="677400" y="2386367"/>
            <a:ext cx="10655200" cy="3978800"/>
          </a:xfrm>
          <a:prstGeom prst="rect">
            <a:avLst/>
          </a:prstGeom>
          <a:noFill/>
          <a:ln>
            <a:noFill/>
          </a:ln>
        </p:spPr>
        <p:txBody>
          <a:bodyPr spcFirstLastPara="1" wrap="square" lIns="91425" tIns="45700" rIns="91425" bIns="45700" anchor="t" anchorCtr="0">
            <a:noAutofit/>
          </a:bodyPr>
          <a:lstStyle/>
          <a:p>
            <a:pPr marL="609600" lvl="0" indent="-463550" algn="just" rtl="0">
              <a:lnSpc>
                <a:spcPct val="100000"/>
              </a:lnSpc>
              <a:spcBef>
                <a:spcPts val="1100"/>
              </a:spcBef>
              <a:spcAft>
                <a:spcPts val="0"/>
              </a:spcAft>
              <a:buSzPts val="2500"/>
              <a:buChar char="●"/>
            </a:pPr>
            <a:r>
              <a:rPr lang="en-IE" sz="2500"/>
              <a:t>Students can include achievements outside of the classroom in this section. They </a:t>
            </a:r>
            <a:r>
              <a:rPr lang="en-IE" sz="2500" b="1"/>
              <a:t>MUST</a:t>
            </a:r>
            <a:r>
              <a:rPr lang="en-IE" sz="2500"/>
              <a:t> be school related.</a:t>
            </a:r>
            <a:endParaRPr sz="2500"/>
          </a:p>
          <a:p>
            <a:pPr marL="609600" lvl="0" indent="-463550" algn="just" rtl="0">
              <a:lnSpc>
                <a:spcPct val="100000"/>
              </a:lnSpc>
              <a:spcBef>
                <a:spcPts val="0"/>
              </a:spcBef>
              <a:spcAft>
                <a:spcPts val="0"/>
              </a:spcAft>
              <a:buSzPts val="2500"/>
              <a:buChar char="●"/>
            </a:pPr>
            <a:r>
              <a:rPr lang="en-IE" sz="2500"/>
              <a:t>There are pages in the </a:t>
            </a:r>
            <a:r>
              <a:rPr lang="en-IE" sz="2500" b="1"/>
              <a:t>school journal</a:t>
            </a:r>
            <a:r>
              <a:rPr lang="en-IE" sz="2500"/>
              <a:t> where students can record their involvement in school activities. It is important that they keep UPDATED lists throughout their </a:t>
            </a:r>
            <a:r>
              <a:rPr lang="en-IE" sz="2500" b="1"/>
              <a:t>three</a:t>
            </a:r>
            <a:r>
              <a:rPr lang="en-IE" sz="2500"/>
              <a:t> Junior Cycle years.</a:t>
            </a:r>
            <a:endParaRPr sz="2500"/>
          </a:p>
          <a:p>
            <a:pPr marL="609600" lvl="0" indent="-463550" algn="just" rtl="0">
              <a:lnSpc>
                <a:spcPct val="100000"/>
              </a:lnSpc>
              <a:spcBef>
                <a:spcPts val="0"/>
              </a:spcBef>
              <a:spcAft>
                <a:spcPts val="0"/>
              </a:spcAft>
              <a:buSzPts val="2500"/>
              <a:buChar char="●"/>
            </a:pPr>
            <a:r>
              <a:rPr lang="en-IE" sz="2500"/>
              <a:t>Examples of Other Areas of Learning would be Student Council, Green Schools, Choir, School Sports, Student of the Year Awards, Workshops, Student Wellbeing Committee, Debating, Gaeilge24 and the list goes on!</a:t>
            </a:r>
            <a:endParaRPr sz="25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08">
                                            <p:txEl>
                                              <p:pRg st="0" end="0"/>
                                            </p:txEl>
                                          </p:spTgt>
                                        </p:tgtEl>
                                        <p:attrNameLst>
                                          <p:attrName>style.visibility</p:attrName>
                                        </p:attrNameLst>
                                      </p:cBhvr>
                                      <p:to>
                                        <p:strVal val="visible"/>
                                      </p:to>
                                    </p:set>
                                    <p:anim calcmode="lin" valueType="num">
                                      <p:cBhvr additive="base">
                                        <p:cTn id="7" dur="1000"/>
                                        <p:tgtEl>
                                          <p:spTgt spid="708">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708">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08">
                                            <p:txEl>
                                              <p:pRg st="1" end="1"/>
                                            </p:txEl>
                                          </p:spTgt>
                                        </p:tgtEl>
                                        <p:attrNameLst>
                                          <p:attrName>style.visibility</p:attrName>
                                        </p:attrNameLst>
                                      </p:cBhvr>
                                      <p:to>
                                        <p:strVal val="visible"/>
                                      </p:to>
                                    </p:set>
                                    <p:anim calcmode="lin" valueType="num">
                                      <p:cBhvr additive="base">
                                        <p:cTn id="13" dur="1000"/>
                                        <p:tgtEl>
                                          <p:spTgt spid="708">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708">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08">
                                            <p:txEl>
                                              <p:pRg st="2" end="2"/>
                                            </p:txEl>
                                          </p:spTgt>
                                        </p:tgtEl>
                                        <p:attrNameLst>
                                          <p:attrName>style.visibility</p:attrName>
                                        </p:attrNameLst>
                                      </p:cBhvr>
                                      <p:to>
                                        <p:strVal val="visible"/>
                                      </p:to>
                                    </p:set>
                                    <p:anim calcmode="lin" valueType="num">
                                      <p:cBhvr additive="base">
                                        <p:cTn id="19" dur="1000"/>
                                        <p:tgtEl>
                                          <p:spTgt spid="708">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708">
                                            <p:txEl>
                                              <p:pRg st="2" end="2"/>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g16fe452ec96_3_285"/>
          <p:cNvSpPr txBox="1">
            <a:spLocks noGrp="1"/>
          </p:cNvSpPr>
          <p:nvPr>
            <p:ph type="title"/>
          </p:nvPr>
        </p:nvSpPr>
        <p:spPr>
          <a:xfrm>
            <a:off x="645833" y="490567"/>
            <a:ext cx="104664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Classroom Based Assessments</a:t>
            </a:r>
            <a:endParaRPr sz="3900">
              <a:solidFill>
                <a:srgbClr val="EE52A4"/>
              </a:solidFill>
            </a:endParaRPr>
          </a:p>
        </p:txBody>
      </p:sp>
      <p:sp>
        <p:nvSpPr>
          <p:cNvPr id="714" name="Google Shape;714;g16fe452ec96_3_285"/>
          <p:cNvSpPr txBox="1">
            <a:spLocks noGrp="1"/>
          </p:cNvSpPr>
          <p:nvPr>
            <p:ph type="body" idx="1"/>
          </p:nvPr>
        </p:nvSpPr>
        <p:spPr>
          <a:xfrm>
            <a:off x="462133" y="2489100"/>
            <a:ext cx="11193600" cy="4050800"/>
          </a:xfrm>
          <a:prstGeom prst="rect">
            <a:avLst/>
          </a:prstGeom>
          <a:noFill/>
          <a:ln>
            <a:noFill/>
          </a:ln>
        </p:spPr>
        <p:txBody>
          <a:bodyPr spcFirstLastPara="1" wrap="square" lIns="91425" tIns="45700" rIns="91425" bIns="45700" anchor="t" anchorCtr="0">
            <a:noAutofit/>
          </a:bodyPr>
          <a:lstStyle/>
          <a:p>
            <a:pPr marL="609600" lvl="0" indent="-463550" algn="just" rtl="0">
              <a:lnSpc>
                <a:spcPct val="100000"/>
              </a:lnSpc>
              <a:spcBef>
                <a:spcPts val="1100"/>
              </a:spcBef>
              <a:spcAft>
                <a:spcPts val="0"/>
              </a:spcAft>
              <a:buSzPts val="2500"/>
              <a:buChar char="●"/>
            </a:pPr>
            <a:r>
              <a:rPr lang="en-IE" sz="2500"/>
              <a:t>Classroom Based Assessments (CBAs) are typically done over two years, </a:t>
            </a:r>
            <a:r>
              <a:rPr lang="en-IE" sz="2500">
                <a:solidFill>
                  <a:schemeClr val="accent1"/>
                </a:solidFill>
              </a:rPr>
              <a:t>Second Year (CBA1)</a:t>
            </a:r>
            <a:r>
              <a:rPr lang="en-IE" sz="2500"/>
              <a:t> and </a:t>
            </a:r>
            <a:r>
              <a:rPr lang="en-IE" sz="2500">
                <a:solidFill>
                  <a:schemeClr val="accent5"/>
                </a:solidFill>
              </a:rPr>
              <a:t>Third Year (CBA2)</a:t>
            </a:r>
            <a:r>
              <a:rPr lang="en-IE" sz="2500">
                <a:solidFill>
                  <a:schemeClr val="dk1"/>
                </a:solidFill>
              </a:rPr>
              <a:t> in class time. </a:t>
            </a:r>
            <a:endParaRPr sz="2500">
              <a:solidFill>
                <a:schemeClr val="dk1"/>
              </a:solidFill>
            </a:endParaRPr>
          </a:p>
          <a:p>
            <a:pPr marL="457200" lvl="0" indent="-387350" algn="just" rtl="0">
              <a:spcBef>
                <a:spcPts val="0"/>
              </a:spcBef>
              <a:spcAft>
                <a:spcPts val="0"/>
              </a:spcAft>
              <a:buSzPts val="2500"/>
              <a:buChar char="●"/>
            </a:pPr>
            <a:r>
              <a:rPr lang="en-IE" sz="2300"/>
              <a:t>  Subject teachers will let students know the details of their CBAs</a:t>
            </a:r>
            <a:endParaRPr sz="2500"/>
          </a:p>
          <a:p>
            <a:pPr marL="609600" lvl="0" indent="-463550" algn="just" rtl="0">
              <a:lnSpc>
                <a:spcPct val="100000"/>
              </a:lnSpc>
              <a:spcBef>
                <a:spcPts val="1100"/>
              </a:spcBef>
              <a:spcAft>
                <a:spcPts val="0"/>
              </a:spcAft>
              <a:buSzPts val="2500"/>
              <a:buChar char="●"/>
            </a:pPr>
            <a:r>
              <a:rPr lang="en-IE" sz="2500"/>
              <a:t>They are assessed within the school by class teachers and </a:t>
            </a:r>
            <a:r>
              <a:rPr lang="en-IE" sz="2500" b="1">
                <a:solidFill>
                  <a:schemeClr val="dk2"/>
                </a:solidFill>
              </a:rPr>
              <a:t>DO NOT</a:t>
            </a:r>
            <a:r>
              <a:rPr lang="en-IE" sz="2500" b="1"/>
              <a:t> </a:t>
            </a:r>
            <a:r>
              <a:rPr lang="en-IE" sz="2500"/>
              <a:t>form any part of the State Examinations. </a:t>
            </a:r>
            <a:endParaRPr sz="2500"/>
          </a:p>
          <a:p>
            <a:pPr marL="609600" lvl="0" indent="-463550" algn="just" rtl="0">
              <a:lnSpc>
                <a:spcPct val="100000"/>
              </a:lnSpc>
              <a:spcBef>
                <a:spcPts val="0"/>
              </a:spcBef>
              <a:spcAft>
                <a:spcPts val="0"/>
              </a:spcAft>
              <a:buSzPts val="2500"/>
              <a:buChar char="●"/>
            </a:pPr>
            <a:r>
              <a:rPr lang="en-IE" sz="2500"/>
              <a:t>The </a:t>
            </a:r>
            <a:r>
              <a:rPr lang="en-IE" sz="2500">
                <a:solidFill>
                  <a:schemeClr val="accent1"/>
                </a:solidFill>
              </a:rPr>
              <a:t>results of these are descriptors</a:t>
            </a:r>
            <a:r>
              <a:rPr lang="en-IE" sz="2500"/>
              <a:t>, which will be printed on the student’s Junior Cycle Profile of Achievement.</a:t>
            </a:r>
            <a:endParaRPr sz="2500"/>
          </a:p>
          <a:p>
            <a:pPr marL="457200" lvl="0" indent="-387350" algn="just" rtl="0">
              <a:spcBef>
                <a:spcPts val="0"/>
              </a:spcBef>
              <a:spcAft>
                <a:spcPts val="0"/>
              </a:spcAft>
              <a:buSzPts val="2500"/>
              <a:buChar char="●"/>
            </a:pPr>
            <a:r>
              <a:rPr lang="en-IE" sz="2300"/>
              <a:t>Students will have a lot of CBAs to complete throughout second year. The main thing is to stay focused in class time and listen to their teacher’s feedback and instructions.</a:t>
            </a:r>
            <a:endParaRPr sz="2500"/>
          </a:p>
          <a:p>
            <a:pPr marL="457200" lvl="0" indent="0" algn="just" rtl="0">
              <a:lnSpc>
                <a:spcPct val="100000"/>
              </a:lnSpc>
              <a:spcBef>
                <a:spcPts val="0"/>
              </a:spcBef>
              <a:spcAft>
                <a:spcPts val="0"/>
              </a:spcAft>
              <a:buNone/>
            </a:pPr>
            <a:endParaRPr sz="25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14">
                                            <p:txEl>
                                              <p:pRg st="0" end="0"/>
                                            </p:txEl>
                                          </p:spTgt>
                                        </p:tgtEl>
                                        <p:attrNameLst>
                                          <p:attrName>style.visibility</p:attrName>
                                        </p:attrNameLst>
                                      </p:cBhvr>
                                      <p:to>
                                        <p:strVal val="visible"/>
                                      </p:to>
                                    </p:set>
                                    <p:anim calcmode="lin" valueType="num">
                                      <p:cBhvr additive="base">
                                        <p:cTn id="7" dur="1000"/>
                                        <p:tgtEl>
                                          <p:spTgt spid="714">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714">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14">
                                            <p:txEl>
                                              <p:pRg st="1" end="1"/>
                                            </p:txEl>
                                          </p:spTgt>
                                        </p:tgtEl>
                                        <p:attrNameLst>
                                          <p:attrName>style.visibility</p:attrName>
                                        </p:attrNameLst>
                                      </p:cBhvr>
                                      <p:to>
                                        <p:strVal val="visible"/>
                                      </p:to>
                                    </p:set>
                                    <p:anim calcmode="lin" valueType="num">
                                      <p:cBhvr additive="base">
                                        <p:cTn id="13" dur="1000"/>
                                        <p:tgtEl>
                                          <p:spTgt spid="714">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714">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14">
                                            <p:txEl>
                                              <p:pRg st="2" end="2"/>
                                            </p:txEl>
                                          </p:spTgt>
                                        </p:tgtEl>
                                        <p:attrNameLst>
                                          <p:attrName>style.visibility</p:attrName>
                                        </p:attrNameLst>
                                      </p:cBhvr>
                                      <p:to>
                                        <p:strVal val="visible"/>
                                      </p:to>
                                    </p:set>
                                    <p:anim calcmode="lin" valueType="num">
                                      <p:cBhvr additive="base">
                                        <p:cTn id="19" dur="1000"/>
                                        <p:tgtEl>
                                          <p:spTgt spid="714">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714">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14">
                                            <p:txEl>
                                              <p:pRg st="3" end="3"/>
                                            </p:txEl>
                                          </p:spTgt>
                                        </p:tgtEl>
                                        <p:attrNameLst>
                                          <p:attrName>style.visibility</p:attrName>
                                        </p:attrNameLst>
                                      </p:cBhvr>
                                      <p:to>
                                        <p:strVal val="visible"/>
                                      </p:to>
                                    </p:set>
                                    <p:anim calcmode="lin" valueType="num">
                                      <p:cBhvr additive="base">
                                        <p:cTn id="25" dur="1000"/>
                                        <p:tgtEl>
                                          <p:spTgt spid="714">
                                            <p:txEl>
                                              <p:pRg st="3" end="3"/>
                                            </p:txEl>
                                          </p:spTgt>
                                        </p:tgtEl>
                                        <p:attrNameLst>
                                          <p:attrName>ppt_w</p:attrName>
                                        </p:attrNameLst>
                                      </p:cBhvr>
                                      <p:tavLst>
                                        <p:tav tm="0">
                                          <p:val>
                                            <p:strVal val="0"/>
                                          </p:val>
                                        </p:tav>
                                        <p:tav tm="100000">
                                          <p:val>
                                            <p:strVal val="#ppt_w"/>
                                          </p:val>
                                        </p:tav>
                                      </p:tavLst>
                                    </p:anim>
                                    <p:anim calcmode="lin" valueType="num">
                                      <p:cBhvr additive="base">
                                        <p:cTn id="26" dur="1000"/>
                                        <p:tgtEl>
                                          <p:spTgt spid="714">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14">
                                            <p:txEl>
                                              <p:pRg st="4" end="4"/>
                                            </p:txEl>
                                          </p:spTgt>
                                        </p:tgtEl>
                                        <p:attrNameLst>
                                          <p:attrName>style.visibility</p:attrName>
                                        </p:attrNameLst>
                                      </p:cBhvr>
                                      <p:to>
                                        <p:strVal val="visible"/>
                                      </p:to>
                                    </p:set>
                                    <p:anim calcmode="lin" valueType="num">
                                      <p:cBhvr additive="base">
                                        <p:cTn id="31" dur="1000"/>
                                        <p:tgtEl>
                                          <p:spTgt spid="714">
                                            <p:txEl>
                                              <p:pRg st="4" end="4"/>
                                            </p:txEl>
                                          </p:spTgt>
                                        </p:tgtEl>
                                        <p:attrNameLst>
                                          <p:attrName>ppt_w</p:attrName>
                                        </p:attrNameLst>
                                      </p:cBhvr>
                                      <p:tavLst>
                                        <p:tav tm="0">
                                          <p:val>
                                            <p:strVal val="0"/>
                                          </p:val>
                                        </p:tav>
                                        <p:tav tm="100000">
                                          <p:val>
                                            <p:strVal val="#ppt_w"/>
                                          </p:val>
                                        </p:tav>
                                      </p:tavLst>
                                    </p:anim>
                                    <p:anim calcmode="lin" valueType="num">
                                      <p:cBhvr additive="base">
                                        <p:cTn id="32" dur="1000"/>
                                        <p:tgtEl>
                                          <p:spTgt spid="714">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714">
                                            <p:txEl>
                                              <p:pRg st="5" end="5"/>
                                            </p:txEl>
                                          </p:spTgt>
                                        </p:tgtEl>
                                        <p:attrNameLst>
                                          <p:attrName>style.visibility</p:attrName>
                                        </p:attrNameLst>
                                      </p:cBhvr>
                                      <p:to>
                                        <p:strVal val="visible"/>
                                      </p:to>
                                    </p:set>
                                    <p:anim calcmode="lin" valueType="num">
                                      <p:cBhvr additive="base">
                                        <p:cTn id="37" dur="1000"/>
                                        <p:tgtEl>
                                          <p:spTgt spid="714">
                                            <p:txEl>
                                              <p:pRg st="5" end="5"/>
                                            </p:txEl>
                                          </p:spTgt>
                                        </p:tgtEl>
                                        <p:attrNameLst>
                                          <p:attrName>ppt_w</p:attrName>
                                        </p:attrNameLst>
                                      </p:cBhvr>
                                      <p:tavLst>
                                        <p:tav tm="0">
                                          <p:val>
                                            <p:strVal val="0"/>
                                          </p:val>
                                        </p:tav>
                                        <p:tav tm="100000">
                                          <p:val>
                                            <p:strVal val="#ppt_w"/>
                                          </p:val>
                                        </p:tav>
                                      </p:tavLst>
                                    </p:anim>
                                    <p:anim calcmode="lin" valueType="num">
                                      <p:cBhvr additive="base">
                                        <p:cTn id="38" dur="1000"/>
                                        <p:tgtEl>
                                          <p:spTgt spid="714">
                                            <p:txEl>
                                              <p:pRg st="5" end="5"/>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g16fe452ec96_3_295"/>
          <p:cNvSpPr txBox="1">
            <a:spLocks noGrp="1"/>
          </p:cNvSpPr>
          <p:nvPr>
            <p:ph type="title"/>
          </p:nvPr>
        </p:nvSpPr>
        <p:spPr>
          <a:xfrm>
            <a:off x="785033" y="505967"/>
            <a:ext cx="108244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Classroom Based Assessment Descriptors</a:t>
            </a:r>
            <a:endParaRPr sz="3900">
              <a:solidFill>
                <a:srgbClr val="EE52A4"/>
              </a:solidFill>
            </a:endParaRPr>
          </a:p>
        </p:txBody>
      </p:sp>
      <p:sp>
        <p:nvSpPr>
          <p:cNvPr id="720" name="Google Shape;720;g16fe452ec96_3_295"/>
          <p:cNvSpPr txBox="1">
            <a:spLocks noGrp="1"/>
          </p:cNvSpPr>
          <p:nvPr>
            <p:ph type="body" idx="1"/>
          </p:nvPr>
        </p:nvSpPr>
        <p:spPr>
          <a:xfrm>
            <a:off x="568924" y="2260700"/>
            <a:ext cx="11337000" cy="4212900"/>
          </a:xfrm>
          <a:prstGeom prst="rect">
            <a:avLst/>
          </a:prstGeom>
          <a:noFill/>
          <a:ln>
            <a:noFill/>
          </a:ln>
        </p:spPr>
        <p:txBody>
          <a:bodyPr spcFirstLastPara="1" wrap="square" lIns="91425" tIns="45700" rIns="91425" bIns="45700" anchor="t" anchorCtr="0">
            <a:normAutofit fontScale="77500" lnSpcReduction="10000"/>
          </a:bodyPr>
          <a:lstStyle/>
          <a:p>
            <a:pPr marL="457200" lvl="0" indent="-389245" algn="just" rtl="0">
              <a:spcBef>
                <a:spcPts val="1100"/>
              </a:spcBef>
              <a:spcAft>
                <a:spcPts val="0"/>
              </a:spcAft>
              <a:buSzPct val="113964"/>
              <a:buChar char="●"/>
            </a:pPr>
            <a:r>
              <a:rPr lang="en-IE" sz="2864">
                <a:highlight>
                  <a:schemeClr val="lt1"/>
                </a:highlight>
              </a:rPr>
              <a:t>CBAs are assessed according to the </a:t>
            </a:r>
            <a:r>
              <a:rPr lang="en-IE" sz="2864">
                <a:solidFill>
                  <a:schemeClr val="accent1"/>
                </a:solidFill>
                <a:highlight>
                  <a:schemeClr val="lt1"/>
                </a:highlight>
              </a:rPr>
              <a:t>Features of Quality</a:t>
            </a:r>
            <a:r>
              <a:rPr lang="en-IE" sz="2864">
                <a:highlight>
                  <a:schemeClr val="lt1"/>
                </a:highlight>
              </a:rPr>
              <a:t> set for each subject by the NCCA. These are used nationwide by every teacher in every school.</a:t>
            </a:r>
            <a:endParaRPr sz="3264">
              <a:solidFill>
                <a:schemeClr val="accent1"/>
              </a:solidFill>
              <a:highlight>
                <a:srgbClr val="FFFFFF"/>
              </a:highlight>
            </a:endParaRPr>
          </a:p>
          <a:p>
            <a:pPr marL="609600" lvl="0" indent="-465445" algn="l" rtl="0">
              <a:lnSpc>
                <a:spcPct val="100000"/>
              </a:lnSpc>
              <a:spcBef>
                <a:spcPts val="1100"/>
              </a:spcBef>
              <a:spcAft>
                <a:spcPts val="0"/>
              </a:spcAft>
              <a:buSzPct val="100000"/>
              <a:buChar char="●"/>
            </a:pPr>
            <a:r>
              <a:rPr lang="en-IE" sz="3264">
                <a:solidFill>
                  <a:schemeClr val="accent1"/>
                </a:solidFill>
                <a:highlight>
                  <a:srgbClr val="FFFFFF"/>
                </a:highlight>
              </a:rPr>
              <a:t>Exceptional</a:t>
            </a:r>
            <a:endParaRPr sz="3264">
              <a:solidFill>
                <a:schemeClr val="accent1"/>
              </a:solidFill>
              <a:highlight>
                <a:srgbClr val="FFFFFF"/>
              </a:highlight>
            </a:endParaRPr>
          </a:p>
          <a:p>
            <a:pPr marL="609600" lvl="0" indent="-465445" algn="l" rtl="0">
              <a:lnSpc>
                <a:spcPct val="100000"/>
              </a:lnSpc>
              <a:spcBef>
                <a:spcPts val="0"/>
              </a:spcBef>
              <a:spcAft>
                <a:spcPts val="0"/>
              </a:spcAft>
              <a:buSzPct val="100000"/>
              <a:buChar char="●"/>
            </a:pPr>
            <a:r>
              <a:rPr lang="en-IE" sz="3264">
                <a:solidFill>
                  <a:schemeClr val="accent1"/>
                </a:solidFill>
                <a:highlight>
                  <a:srgbClr val="FFFFFF"/>
                </a:highlight>
              </a:rPr>
              <a:t>Above Expectations</a:t>
            </a:r>
            <a:endParaRPr sz="3264">
              <a:solidFill>
                <a:schemeClr val="accent1"/>
              </a:solidFill>
              <a:highlight>
                <a:srgbClr val="FFFFFF"/>
              </a:highlight>
            </a:endParaRPr>
          </a:p>
          <a:p>
            <a:pPr marL="609600" lvl="0" indent="-465445" algn="l" rtl="0">
              <a:lnSpc>
                <a:spcPct val="100000"/>
              </a:lnSpc>
              <a:spcBef>
                <a:spcPts val="0"/>
              </a:spcBef>
              <a:spcAft>
                <a:spcPts val="0"/>
              </a:spcAft>
              <a:buSzPct val="100000"/>
              <a:buChar char="●"/>
            </a:pPr>
            <a:r>
              <a:rPr lang="en-IE" sz="3264">
                <a:solidFill>
                  <a:schemeClr val="accent1"/>
                </a:solidFill>
                <a:highlight>
                  <a:srgbClr val="FFFFFF"/>
                </a:highlight>
              </a:rPr>
              <a:t>In Line With Expectations</a:t>
            </a:r>
            <a:endParaRPr sz="3264">
              <a:solidFill>
                <a:schemeClr val="accent1"/>
              </a:solidFill>
              <a:highlight>
                <a:srgbClr val="FFFFFF"/>
              </a:highlight>
            </a:endParaRPr>
          </a:p>
          <a:p>
            <a:pPr marL="609600" lvl="0" indent="-465445" algn="l" rtl="0">
              <a:lnSpc>
                <a:spcPct val="100000"/>
              </a:lnSpc>
              <a:spcBef>
                <a:spcPts val="0"/>
              </a:spcBef>
              <a:spcAft>
                <a:spcPts val="0"/>
              </a:spcAft>
              <a:buSzPct val="100000"/>
              <a:buChar char="●"/>
            </a:pPr>
            <a:r>
              <a:rPr lang="en-IE" sz="3264">
                <a:solidFill>
                  <a:schemeClr val="accent1"/>
                </a:solidFill>
                <a:highlight>
                  <a:srgbClr val="FFFFFF"/>
                </a:highlight>
              </a:rPr>
              <a:t>Yet to Meet Expectations</a:t>
            </a:r>
            <a:endParaRPr sz="3264">
              <a:solidFill>
                <a:schemeClr val="accent1"/>
              </a:solidFill>
              <a:highlight>
                <a:srgbClr val="FFFFFF"/>
              </a:highlight>
            </a:endParaRPr>
          </a:p>
          <a:p>
            <a:pPr marL="342900" lvl="0" indent="0" algn="l" rtl="0">
              <a:lnSpc>
                <a:spcPct val="100000"/>
              </a:lnSpc>
              <a:spcBef>
                <a:spcPts val="1100"/>
              </a:spcBef>
              <a:spcAft>
                <a:spcPts val="0"/>
              </a:spcAft>
              <a:buSzPct val="48950"/>
              <a:buNone/>
            </a:pPr>
            <a:endParaRPr sz="3064">
              <a:solidFill>
                <a:schemeClr val="accent1"/>
              </a:solidFill>
              <a:highlight>
                <a:srgbClr val="FFFFFF"/>
              </a:highlight>
            </a:endParaRPr>
          </a:p>
          <a:p>
            <a:pPr marL="0" lvl="0" indent="0" algn="just" rtl="0">
              <a:lnSpc>
                <a:spcPct val="100000"/>
              </a:lnSpc>
              <a:spcBef>
                <a:spcPts val="1100"/>
              </a:spcBef>
              <a:spcAft>
                <a:spcPts val="0"/>
              </a:spcAft>
              <a:buSzPct val="52368"/>
              <a:buNone/>
            </a:pPr>
            <a:r>
              <a:rPr lang="en-IE" sz="2864" b="1">
                <a:solidFill>
                  <a:schemeClr val="dk2"/>
                </a:solidFill>
              </a:rPr>
              <a:t>MOST</a:t>
            </a:r>
            <a:r>
              <a:rPr lang="en-IE" sz="2864"/>
              <a:t> students are expected to achieve </a:t>
            </a:r>
            <a:r>
              <a:rPr lang="en-IE" sz="2864" b="1">
                <a:solidFill>
                  <a:schemeClr val="dk2"/>
                </a:solidFill>
              </a:rPr>
              <a:t>In Line with Expectations</a:t>
            </a:r>
            <a:r>
              <a:rPr lang="en-IE" sz="2864"/>
              <a:t> as CBAs are a snapshot of where that student is expected to be in terms of their learning at that point in time. </a:t>
            </a:r>
            <a:r>
              <a:rPr lang="en-IE" sz="2864" b="1">
                <a:solidFill>
                  <a:schemeClr val="dk2"/>
                </a:solidFill>
              </a:rPr>
              <a:t>MOST</a:t>
            </a:r>
            <a:r>
              <a:rPr lang="en-IE" sz="2864"/>
              <a:t> should and will fall into the In Line with Expectations range.</a:t>
            </a:r>
            <a:endParaRPr sz="2000">
              <a:solidFill>
                <a:srgbClr val="000000"/>
              </a:solidFill>
              <a:highlight>
                <a:srgbClr val="FFFFFF"/>
              </a:highlight>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0">
                                            <p:txEl>
                                              <p:pRg st="0" end="0"/>
                                            </p:txEl>
                                          </p:spTgt>
                                        </p:tgtEl>
                                        <p:attrNameLst>
                                          <p:attrName>style.visibility</p:attrName>
                                        </p:attrNameLst>
                                      </p:cBhvr>
                                      <p:to>
                                        <p:strVal val="visible"/>
                                      </p:to>
                                    </p:set>
                                    <p:animEffect transition="in" filter="fade">
                                      <p:cBhvr>
                                        <p:cTn id="7" dur="1000"/>
                                        <p:tgtEl>
                                          <p:spTgt spid="7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0">
                                            <p:txEl>
                                              <p:pRg st="1" end="1"/>
                                            </p:txEl>
                                          </p:spTgt>
                                        </p:tgtEl>
                                        <p:attrNameLst>
                                          <p:attrName>style.visibility</p:attrName>
                                        </p:attrNameLst>
                                      </p:cBhvr>
                                      <p:to>
                                        <p:strVal val="visible"/>
                                      </p:to>
                                    </p:set>
                                    <p:animEffect transition="in" filter="fade">
                                      <p:cBhvr>
                                        <p:cTn id="12" dur="1000"/>
                                        <p:tgtEl>
                                          <p:spTgt spid="7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0">
                                            <p:txEl>
                                              <p:pRg st="2" end="2"/>
                                            </p:txEl>
                                          </p:spTgt>
                                        </p:tgtEl>
                                        <p:attrNameLst>
                                          <p:attrName>style.visibility</p:attrName>
                                        </p:attrNameLst>
                                      </p:cBhvr>
                                      <p:to>
                                        <p:strVal val="visible"/>
                                      </p:to>
                                    </p:set>
                                    <p:animEffect transition="in" filter="fade">
                                      <p:cBhvr>
                                        <p:cTn id="17" dur="1000"/>
                                        <p:tgtEl>
                                          <p:spTgt spid="7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20">
                                            <p:txEl>
                                              <p:pRg st="3" end="3"/>
                                            </p:txEl>
                                          </p:spTgt>
                                        </p:tgtEl>
                                        <p:attrNameLst>
                                          <p:attrName>style.visibility</p:attrName>
                                        </p:attrNameLst>
                                      </p:cBhvr>
                                      <p:to>
                                        <p:strVal val="visible"/>
                                      </p:to>
                                    </p:set>
                                    <p:animEffect transition="in" filter="fade">
                                      <p:cBhvr>
                                        <p:cTn id="22" dur="1000"/>
                                        <p:tgtEl>
                                          <p:spTgt spid="7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20">
                                            <p:txEl>
                                              <p:pRg st="4" end="4"/>
                                            </p:txEl>
                                          </p:spTgt>
                                        </p:tgtEl>
                                        <p:attrNameLst>
                                          <p:attrName>style.visibility</p:attrName>
                                        </p:attrNameLst>
                                      </p:cBhvr>
                                      <p:to>
                                        <p:strVal val="visible"/>
                                      </p:to>
                                    </p:set>
                                    <p:animEffect transition="in" filter="fade">
                                      <p:cBhvr>
                                        <p:cTn id="27" dur="1000"/>
                                        <p:tgtEl>
                                          <p:spTgt spid="7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20">
                                            <p:txEl>
                                              <p:pRg st="5" end="5"/>
                                            </p:txEl>
                                          </p:spTgt>
                                        </p:tgtEl>
                                        <p:attrNameLst>
                                          <p:attrName>style.visibility</p:attrName>
                                        </p:attrNameLst>
                                      </p:cBhvr>
                                      <p:to>
                                        <p:strVal val="visible"/>
                                      </p:to>
                                    </p:set>
                                    <p:animEffect transition="in" filter="fade">
                                      <p:cBhvr>
                                        <p:cTn id="32" dur="1000"/>
                                        <p:tgtEl>
                                          <p:spTgt spid="7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20">
                                            <p:txEl>
                                              <p:pRg st="6" end="6"/>
                                            </p:txEl>
                                          </p:spTgt>
                                        </p:tgtEl>
                                        <p:attrNameLst>
                                          <p:attrName>style.visibility</p:attrName>
                                        </p:attrNameLst>
                                      </p:cBhvr>
                                      <p:to>
                                        <p:strVal val="visible"/>
                                      </p:to>
                                    </p:set>
                                    <p:animEffect transition="in" filter="fade">
                                      <p:cBhvr>
                                        <p:cTn id="37" dur="1000"/>
                                        <p:tgtEl>
                                          <p:spTgt spid="7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16fe452ec96_3_305"/>
          <p:cNvSpPr txBox="1">
            <a:spLocks noGrp="1"/>
          </p:cNvSpPr>
          <p:nvPr>
            <p:ph type="title"/>
          </p:nvPr>
        </p:nvSpPr>
        <p:spPr>
          <a:xfrm>
            <a:off x="662033" y="552067"/>
            <a:ext cx="107168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Third Year: Junior Cycle Exams</a:t>
            </a:r>
            <a:endParaRPr sz="3900">
              <a:solidFill>
                <a:srgbClr val="EE52A4"/>
              </a:solidFill>
            </a:endParaRPr>
          </a:p>
        </p:txBody>
      </p:sp>
      <p:sp>
        <p:nvSpPr>
          <p:cNvPr id="726" name="Google Shape;726;g16fe452ec96_3_305"/>
          <p:cNvSpPr txBox="1">
            <a:spLocks noGrp="1"/>
          </p:cNvSpPr>
          <p:nvPr>
            <p:ph type="body" idx="1"/>
          </p:nvPr>
        </p:nvSpPr>
        <p:spPr>
          <a:xfrm>
            <a:off x="369867" y="2403567"/>
            <a:ext cx="11362400" cy="4208400"/>
          </a:xfrm>
          <a:prstGeom prst="rect">
            <a:avLst/>
          </a:prstGeom>
          <a:noFill/>
          <a:ln>
            <a:noFill/>
          </a:ln>
        </p:spPr>
        <p:txBody>
          <a:bodyPr spcFirstLastPara="1" wrap="square" lIns="91425" tIns="45700" rIns="91425" bIns="45700" anchor="t" anchorCtr="0">
            <a:normAutofit lnSpcReduction="10000"/>
          </a:bodyPr>
          <a:lstStyle/>
          <a:p>
            <a:pPr marL="609600" lvl="0" indent="-457200" algn="just" rtl="0">
              <a:lnSpc>
                <a:spcPct val="100000"/>
              </a:lnSpc>
              <a:spcBef>
                <a:spcPts val="1100"/>
              </a:spcBef>
              <a:spcAft>
                <a:spcPts val="0"/>
              </a:spcAft>
              <a:buSzPts val="2400"/>
              <a:buChar char="●"/>
            </a:pPr>
            <a:r>
              <a:rPr lang="en-IE" sz="2400"/>
              <a:t>Students sit exams in their subjects in June of their Third Year (except for Visual Arts). </a:t>
            </a:r>
            <a:endParaRPr sz="2400"/>
          </a:p>
          <a:p>
            <a:pPr marL="457200" lvl="0" indent="0" algn="just" rtl="0">
              <a:lnSpc>
                <a:spcPct val="100000"/>
              </a:lnSpc>
              <a:spcBef>
                <a:spcPts val="1100"/>
              </a:spcBef>
              <a:spcAft>
                <a:spcPts val="0"/>
              </a:spcAft>
              <a:buNone/>
            </a:pPr>
            <a:endParaRPr sz="2400"/>
          </a:p>
          <a:p>
            <a:pPr marL="609600" lvl="0" indent="-457200" algn="just" rtl="0">
              <a:lnSpc>
                <a:spcPct val="100000"/>
              </a:lnSpc>
              <a:spcBef>
                <a:spcPts val="1100"/>
              </a:spcBef>
              <a:spcAft>
                <a:spcPts val="0"/>
              </a:spcAft>
              <a:buSzPts val="2400"/>
              <a:buChar char="●"/>
            </a:pPr>
            <a:r>
              <a:rPr lang="en-IE" sz="2400"/>
              <a:t>All papers are Common Level, except for English, Gaeilge and Maths. These subjects have a Higher and Ordinary level paper. All exams have </a:t>
            </a:r>
            <a:r>
              <a:rPr lang="en-IE" sz="2400">
                <a:solidFill>
                  <a:schemeClr val="accent1"/>
                </a:solidFill>
              </a:rPr>
              <a:t>ONE</a:t>
            </a:r>
            <a:r>
              <a:rPr lang="en-IE" sz="2400"/>
              <a:t> paper only.</a:t>
            </a:r>
            <a:endParaRPr sz="2400"/>
          </a:p>
          <a:p>
            <a:pPr marL="457200" lvl="0" indent="0" algn="just" rtl="0">
              <a:lnSpc>
                <a:spcPct val="100000"/>
              </a:lnSpc>
              <a:spcBef>
                <a:spcPts val="1100"/>
              </a:spcBef>
              <a:spcAft>
                <a:spcPts val="0"/>
              </a:spcAft>
              <a:buNone/>
            </a:pPr>
            <a:endParaRPr sz="2400"/>
          </a:p>
          <a:p>
            <a:pPr marL="609600" lvl="0" indent="-457200" algn="just" rtl="0">
              <a:lnSpc>
                <a:spcPct val="100000"/>
              </a:lnSpc>
              <a:spcBef>
                <a:spcPts val="0"/>
              </a:spcBef>
              <a:spcAft>
                <a:spcPts val="0"/>
              </a:spcAft>
              <a:buSzPts val="2400"/>
              <a:buChar char="●"/>
            </a:pPr>
            <a:r>
              <a:rPr lang="en-IE" sz="2400"/>
              <a:t>Some subjects have practical components that are worth a percentage towards the final mark. These subject teachers will explain this information when necessary to students.</a:t>
            </a:r>
            <a:endParaRPr sz="24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26">
                                            <p:txEl>
                                              <p:pRg st="0" end="0"/>
                                            </p:txEl>
                                          </p:spTgt>
                                        </p:tgtEl>
                                        <p:attrNameLst>
                                          <p:attrName>style.visibility</p:attrName>
                                        </p:attrNameLst>
                                      </p:cBhvr>
                                      <p:to>
                                        <p:strVal val="visible"/>
                                      </p:to>
                                    </p:set>
                                    <p:anim calcmode="lin" valueType="num">
                                      <p:cBhvr additive="base">
                                        <p:cTn id="7" dur="1000"/>
                                        <p:tgtEl>
                                          <p:spTgt spid="726">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726">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26">
                                            <p:txEl>
                                              <p:pRg st="1" end="1"/>
                                            </p:txEl>
                                          </p:spTgt>
                                        </p:tgtEl>
                                        <p:attrNameLst>
                                          <p:attrName>style.visibility</p:attrName>
                                        </p:attrNameLst>
                                      </p:cBhvr>
                                      <p:to>
                                        <p:strVal val="visible"/>
                                      </p:to>
                                    </p:set>
                                    <p:anim calcmode="lin" valueType="num">
                                      <p:cBhvr additive="base">
                                        <p:cTn id="13" dur="1000"/>
                                        <p:tgtEl>
                                          <p:spTgt spid="726">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726">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26">
                                            <p:txEl>
                                              <p:pRg st="2" end="2"/>
                                            </p:txEl>
                                          </p:spTgt>
                                        </p:tgtEl>
                                        <p:attrNameLst>
                                          <p:attrName>style.visibility</p:attrName>
                                        </p:attrNameLst>
                                      </p:cBhvr>
                                      <p:to>
                                        <p:strVal val="visible"/>
                                      </p:to>
                                    </p:set>
                                    <p:anim calcmode="lin" valueType="num">
                                      <p:cBhvr additive="base">
                                        <p:cTn id="19" dur="1000"/>
                                        <p:tgtEl>
                                          <p:spTgt spid="726">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726">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26">
                                            <p:txEl>
                                              <p:pRg st="3" end="3"/>
                                            </p:txEl>
                                          </p:spTgt>
                                        </p:tgtEl>
                                        <p:attrNameLst>
                                          <p:attrName>style.visibility</p:attrName>
                                        </p:attrNameLst>
                                      </p:cBhvr>
                                      <p:to>
                                        <p:strVal val="visible"/>
                                      </p:to>
                                    </p:set>
                                    <p:anim calcmode="lin" valueType="num">
                                      <p:cBhvr additive="base">
                                        <p:cTn id="25" dur="1000"/>
                                        <p:tgtEl>
                                          <p:spTgt spid="726">
                                            <p:txEl>
                                              <p:pRg st="3" end="3"/>
                                            </p:txEl>
                                          </p:spTgt>
                                        </p:tgtEl>
                                        <p:attrNameLst>
                                          <p:attrName>ppt_w</p:attrName>
                                        </p:attrNameLst>
                                      </p:cBhvr>
                                      <p:tavLst>
                                        <p:tav tm="0">
                                          <p:val>
                                            <p:strVal val="0"/>
                                          </p:val>
                                        </p:tav>
                                        <p:tav tm="100000">
                                          <p:val>
                                            <p:strVal val="#ppt_w"/>
                                          </p:val>
                                        </p:tav>
                                      </p:tavLst>
                                    </p:anim>
                                    <p:anim calcmode="lin" valueType="num">
                                      <p:cBhvr additive="base">
                                        <p:cTn id="26" dur="1000"/>
                                        <p:tgtEl>
                                          <p:spTgt spid="726">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26">
                                            <p:txEl>
                                              <p:pRg st="4" end="4"/>
                                            </p:txEl>
                                          </p:spTgt>
                                        </p:tgtEl>
                                        <p:attrNameLst>
                                          <p:attrName>style.visibility</p:attrName>
                                        </p:attrNameLst>
                                      </p:cBhvr>
                                      <p:to>
                                        <p:strVal val="visible"/>
                                      </p:to>
                                    </p:set>
                                    <p:anim calcmode="lin" valueType="num">
                                      <p:cBhvr additive="base">
                                        <p:cTn id="31" dur="1000"/>
                                        <p:tgtEl>
                                          <p:spTgt spid="726">
                                            <p:txEl>
                                              <p:pRg st="4" end="4"/>
                                            </p:txEl>
                                          </p:spTgt>
                                        </p:tgtEl>
                                        <p:attrNameLst>
                                          <p:attrName>ppt_w</p:attrName>
                                        </p:attrNameLst>
                                      </p:cBhvr>
                                      <p:tavLst>
                                        <p:tav tm="0">
                                          <p:val>
                                            <p:strVal val="0"/>
                                          </p:val>
                                        </p:tav>
                                        <p:tav tm="100000">
                                          <p:val>
                                            <p:strVal val="#ppt_w"/>
                                          </p:val>
                                        </p:tav>
                                      </p:tavLst>
                                    </p:anim>
                                    <p:anim calcmode="lin" valueType="num">
                                      <p:cBhvr additive="base">
                                        <p:cTn id="32" dur="1000"/>
                                        <p:tgtEl>
                                          <p:spTgt spid="726">
                                            <p:txEl>
                                              <p:pRg st="4" end="4"/>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g16fe452ec96_3_310"/>
          <p:cNvSpPr txBox="1">
            <a:spLocks noGrp="1"/>
          </p:cNvSpPr>
          <p:nvPr>
            <p:ph type="title"/>
          </p:nvPr>
        </p:nvSpPr>
        <p:spPr>
          <a:xfrm>
            <a:off x="803717" y="536700"/>
            <a:ext cx="103284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Junior Cycle State Exam Descriptors</a:t>
            </a:r>
            <a:endParaRPr sz="3900">
              <a:solidFill>
                <a:srgbClr val="EE52A4"/>
              </a:solidFill>
            </a:endParaRPr>
          </a:p>
        </p:txBody>
      </p:sp>
      <p:sp>
        <p:nvSpPr>
          <p:cNvPr id="732" name="Google Shape;732;g16fe452ec96_3_310"/>
          <p:cNvSpPr txBox="1">
            <a:spLocks noGrp="1"/>
          </p:cNvSpPr>
          <p:nvPr>
            <p:ph type="body" idx="1"/>
          </p:nvPr>
        </p:nvSpPr>
        <p:spPr>
          <a:xfrm rot="10800000" flipH="1">
            <a:off x="-2951500" y="2383467"/>
            <a:ext cx="214400" cy="1008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0000"/>
              </a:lnSpc>
              <a:spcBef>
                <a:spcPts val="1100"/>
              </a:spcBef>
              <a:spcAft>
                <a:spcPts val="0"/>
              </a:spcAft>
              <a:buSzPct val="315789"/>
              <a:buNone/>
            </a:pPr>
            <a:endParaRPr/>
          </a:p>
        </p:txBody>
      </p:sp>
      <p:sp>
        <p:nvSpPr>
          <p:cNvPr id="733" name="Google Shape;733;g16fe452ec96_3_310"/>
          <p:cNvSpPr txBox="1"/>
          <p:nvPr/>
        </p:nvSpPr>
        <p:spPr>
          <a:xfrm>
            <a:off x="412075" y="2383475"/>
            <a:ext cx="8359200" cy="1293000"/>
          </a:xfrm>
          <a:prstGeom prst="rect">
            <a:avLst/>
          </a:prstGeom>
          <a:noFill/>
          <a:ln>
            <a:noFill/>
          </a:ln>
        </p:spPr>
        <p:txBody>
          <a:bodyPr spcFirstLastPara="1" wrap="square" lIns="91425" tIns="91425" rIns="91425" bIns="91425" anchor="t" anchorCtr="0">
            <a:spAutoFit/>
          </a:bodyPr>
          <a:lstStyle/>
          <a:p>
            <a:pPr marL="609600" lvl="0" indent="-457200" algn="just" rtl="0">
              <a:spcBef>
                <a:spcPts val="0"/>
              </a:spcBef>
              <a:spcAft>
                <a:spcPts val="0"/>
              </a:spcAft>
              <a:buClr>
                <a:schemeClr val="accent1"/>
              </a:buClr>
              <a:buSzPts val="2400"/>
              <a:buFont typeface="Noto Sans Symbols"/>
              <a:buChar char="●"/>
            </a:pPr>
            <a:r>
              <a:rPr lang="en-IE" sz="2400">
                <a:solidFill>
                  <a:srgbClr val="3F3F3F"/>
                </a:solidFill>
                <a:latin typeface="Century Gothic"/>
                <a:ea typeface="Century Gothic"/>
                <a:cs typeface="Century Gothic"/>
                <a:sym typeface="Century Gothic"/>
              </a:rPr>
              <a:t>The descriptors for subjects are </a:t>
            </a:r>
            <a:r>
              <a:rPr lang="en-IE" sz="2400">
                <a:solidFill>
                  <a:schemeClr val="accent1"/>
                </a:solidFill>
                <a:latin typeface="Century Gothic"/>
                <a:ea typeface="Century Gothic"/>
                <a:cs typeface="Century Gothic"/>
                <a:sym typeface="Century Gothic"/>
              </a:rPr>
              <a:t>Distinction</a:t>
            </a:r>
            <a:r>
              <a:rPr lang="en-IE" sz="2400">
                <a:solidFill>
                  <a:srgbClr val="3F3F3F"/>
                </a:solidFill>
                <a:latin typeface="Century Gothic"/>
                <a:ea typeface="Century Gothic"/>
                <a:cs typeface="Century Gothic"/>
                <a:sym typeface="Century Gothic"/>
              </a:rPr>
              <a:t>, </a:t>
            </a:r>
            <a:r>
              <a:rPr lang="en-IE" sz="2400">
                <a:solidFill>
                  <a:schemeClr val="accent1"/>
                </a:solidFill>
                <a:latin typeface="Century Gothic"/>
                <a:ea typeface="Century Gothic"/>
                <a:cs typeface="Century Gothic"/>
                <a:sym typeface="Century Gothic"/>
              </a:rPr>
              <a:t>Higher Merit</a:t>
            </a:r>
            <a:r>
              <a:rPr lang="en-IE" sz="2400">
                <a:solidFill>
                  <a:srgbClr val="3F3F3F"/>
                </a:solidFill>
                <a:latin typeface="Century Gothic"/>
                <a:ea typeface="Century Gothic"/>
                <a:cs typeface="Century Gothic"/>
                <a:sym typeface="Century Gothic"/>
              </a:rPr>
              <a:t>, </a:t>
            </a:r>
            <a:r>
              <a:rPr lang="en-IE" sz="2400">
                <a:solidFill>
                  <a:schemeClr val="accent1"/>
                </a:solidFill>
                <a:latin typeface="Century Gothic"/>
                <a:ea typeface="Century Gothic"/>
                <a:cs typeface="Century Gothic"/>
                <a:sym typeface="Century Gothic"/>
              </a:rPr>
              <a:t>Merit</a:t>
            </a:r>
            <a:r>
              <a:rPr lang="en-IE" sz="2400">
                <a:solidFill>
                  <a:srgbClr val="3F3F3F"/>
                </a:solidFill>
                <a:latin typeface="Century Gothic"/>
                <a:ea typeface="Century Gothic"/>
                <a:cs typeface="Century Gothic"/>
                <a:sym typeface="Century Gothic"/>
              </a:rPr>
              <a:t>, </a:t>
            </a:r>
            <a:r>
              <a:rPr lang="en-IE" sz="2400">
                <a:solidFill>
                  <a:schemeClr val="accent1"/>
                </a:solidFill>
                <a:latin typeface="Century Gothic"/>
                <a:ea typeface="Century Gothic"/>
                <a:cs typeface="Century Gothic"/>
                <a:sym typeface="Century Gothic"/>
              </a:rPr>
              <a:t>Achieved</a:t>
            </a:r>
            <a:r>
              <a:rPr lang="en-IE" sz="2400">
                <a:solidFill>
                  <a:srgbClr val="3F3F3F"/>
                </a:solidFill>
                <a:latin typeface="Century Gothic"/>
                <a:ea typeface="Century Gothic"/>
                <a:cs typeface="Century Gothic"/>
                <a:sym typeface="Century Gothic"/>
              </a:rPr>
              <a:t>, </a:t>
            </a:r>
            <a:r>
              <a:rPr lang="en-IE" sz="2400">
                <a:solidFill>
                  <a:schemeClr val="accent1"/>
                </a:solidFill>
                <a:latin typeface="Century Gothic"/>
                <a:ea typeface="Century Gothic"/>
                <a:cs typeface="Century Gothic"/>
                <a:sym typeface="Century Gothic"/>
              </a:rPr>
              <a:t>Partially Achieved</a:t>
            </a:r>
            <a:r>
              <a:rPr lang="en-IE" sz="2400">
                <a:solidFill>
                  <a:srgbClr val="3F3F3F"/>
                </a:solidFill>
                <a:latin typeface="Century Gothic"/>
                <a:ea typeface="Century Gothic"/>
                <a:cs typeface="Century Gothic"/>
                <a:sym typeface="Century Gothic"/>
              </a:rPr>
              <a:t> and </a:t>
            </a:r>
            <a:r>
              <a:rPr lang="en-IE" sz="2400">
                <a:solidFill>
                  <a:schemeClr val="accent1"/>
                </a:solidFill>
                <a:latin typeface="Century Gothic"/>
                <a:ea typeface="Century Gothic"/>
                <a:cs typeface="Century Gothic"/>
                <a:sym typeface="Century Gothic"/>
              </a:rPr>
              <a:t>Not Graded</a:t>
            </a:r>
            <a:r>
              <a:rPr lang="en-IE" sz="2400">
                <a:solidFill>
                  <a:srgbClr val="3F3F3F"/>
                </a:solidFill>
                <a:latin typeface="Century Gothic"/>
                <a:ea typeface="Century Gothic"/>
                <a:cs typeface="Century Gothic"/>
                <a:sym typeface="Century Gothic"/>
              </a:rPr>
              <a:t>.</a:t>
            </a:r>
            <a:endParaRPr/>
          </a:p>
        </p:txBody>
      </p:sp>
      <p:pic>
        <p:nvPicPr>
          <p:cNvPr id="734" name="Google Shape;734;g16fe452ec96_3_310"/>
          <p:cNvPicPr preferRelativeResize="0"/>
          <p:nvPr/>
        </p:nvPicPr>
        <p:blipFill rotWithShape="1">
          <a:blip r:embed="rId3">
            <a:alphaModFix/>
          </a:blip>
          <a:srcRect l="65337"/>
          <a:stretch/>
        </p:blipFill>
        <p:spPr>
          <a:xfrm>
            <a:off x="8162872" y="3269200"/>
            <a:ext cx="3156508" cy="3506925"/>
          </a:xfrm>
          <a:prstGeom prst="rect">
            <a:avLst/>
          </a:prstGeom>
          <a:noFill/>
          <a:ln>
            <a:noFill/>
          </a:ln>
        </p:spPr>
      </p:pic>
      <p:pic>
        <p:nvPicPr>
          <p:cNvPr id="735" name="Google Shape;735;g16fe452ec96_3_310"/>
          <p:cNvPicPr preferRelativeResize="0"/>
          <p:nvPr/>
        </p:nvPicPr>
        <p:blipFill rotWithShape="1">
          <a:blip r:embed="rId3">
            <a:alphaModFix/>
          </a:blip>
          <a:srcRect r="66600"/>
          <a:stretch/>
        </p:blipFill>
        <p:spPr>
          <a:xfrm>
            <a:off x="5121400" y="3269200"/>
            <a:ext cx="3041472" cy="35069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g16fe452ec96_3_316"/>
          <p:cNvSpPr txBox="1">
            <a:spLocks noGrp="1"/>
          </p:cNvSpPr>
          <p:nvPr>
            <p:ph type="title"/>
          </p:nvPr>
        </p:nvSpPr>
        <p:spPr>
          <a:xfrm>
            <a:off x="676600" y="521300"/>
            <a:ext cx="104204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External Subjects</a:t>
            </a:r>
            <a:endParaRPr sz="3900">
              <a:solidFill>
                <a:srgbClr val="EE52A4"/>
              </a:solidFill>
            </a:endParaRPr>
          </a:p>
        </p:txBody>
      </p:sp>
      <p:sp>
        <p:nvSpPr>
          <p:cNvPr id="741" name="Google Shape;741;g16fe452ec96_3_316"/>
          <p:cNvSpPr txBox="1">
            <a:spLocks noGrp="1"/>
          </p:cNvSpPr>
          <p:nvPr>
            <p:ph type="body" idx="1"/>
          </p:nvPr>
        </p:nvSpPr>
        <p:spPr>
          <a:xfrm>
            <a:off x="584300" y="2516833"/>
            <a:ext cx="10932800" cy="3880000"/>
          </a:xfrm>
          <a:prstGeom prst="rect">
            <a:avLst/>
          </a:prstGeom>
          <a:noFill/>
          <a:ln>
            <a:noFill/>
          </a:ln>
        </p:spPr>
        <p:txBody>
          <a:bodyPr spcFirstLastPara="1" wrap="square" lIns="91425" tIns="45700" rIns="91425" bIns="45700" anchor="t" anchorCtr="0">
            <a:normAutofit/>
          </a:bodyPr>
          <a:lstStyle/>
          <a:p>
            <a:pPr marL="609600" lvl="0" indent="-488950" algn="just" rtl="0">
              <a:lnSpc>
                <a:spcPct val="100000"/>
              </a:lnSpc>
              <a:spcBef>
                <a:spcPts val="1100"/>
              </a:spcBef>
              <a:spcAft>
                <a:spcPts val="0"/>
              </a:spcAft>
              <a:buSzPts val="2900"/>
              <a:buChar char="●"/>
            </a:pPr>
            <a:r>
              <a:rPr lang="en-IE" sz="2900"/>
              <a:t>Those who are studying a subject outside of school need to be aware of a few implications.</a:t>
            </a:r>
            <a:endParaRPr sz="2900"/>
          </a:p>
          <a:p>
            <a:pPr marL="342900" lvl="0" indent="0" algn="l" rtl="0">
              <a:lnSpc>
                <a:spcPct val="100000"/>
              </a:lnSpc>
              <a:spcBef>
                <a:spcPts val="1100"/>
              </a:spcBef>
              <a:spcAft>
                <a:spcPts val="0"/>
              </a:spcAft>
              <a:buSzPts val="1500"/>
              <a:buNone/>
            </a:pPr>
            <a:endParaRPr sz="2500"/>
          </a:p>
          <a:p>
            <a:pPr marL="1219200" lvl="1" indent="-476250" algn="l" rtl="0">
              <a:lnSpc>
                <a:spcPct val="100000"/>
              </a:lnSpc>
              <a:spcBef>
                <a:spcPts val="1100"/>
              </a:spcBef>
              <a:spcAft>
                <a:spcPts val="0"/>
              </a:spcAft>
              <a:buSzPts val="2700"/>
              <a:buChar char="○"/>
            </a:pPr>
            <a:r>
              <a:rPr lang="en-IE" sz="2700"/>
              <a:t>Only a maximum of ten subjects can be registered for with the State Examinations Commission.</a:t>
            </a:r>
            <a:endParaRPr sz="2700"/>
          </a:p>
          <a:p>
            <a:pPr marL="1219200" lvl="1" indent="-476250" algn="l" rtl="0">
              <a:lnSpc>
                <a:spcPct val="100000"/>
              </a:lnSpc>
              <a:spcBef>
                <a:spcPts val="0"/>
              </a:spcBef>
              <a:spcAft>
                <a:spcPts val="0"/>
              </a:spcAft>
              <a:buSzPts val="2700"/>
              <a:buChar char="○"/>
            </a:pPr>
            <a:r>
              <a:rPr lang="en-IE" sz="2700"/>
              <a:t>You </a:t>
            </a:r>
            <a:r>
              <a:rPr lang="en-IE" sz="2700" u="sng">
                <a:solidFill>
                  <a:schemeClr val="accent1"/>
                </a:solidFill>
              </a:rPr>
              <a:t>cannot</a:t>
            </a:r>
            <a:r>
              <a:rPr lang="en-IE" sz="2700"/>
              <a:t> complete any CBAs.</a:t>
            </a:r>
            <a:endParaRPr sz="2700"/>
          </a:p>
          <a:p>
            <a:pPr marL="1219200" lvl="1" indent="-476250" algn="l" rtl="0">
              <a:lnSpc>
                <a:spcPct val="100000"/>
              </a:lnSpc>
              <a:spcBef>
                <a:spcPts val="0"/>
              </a:spcBef>
              <a:spcAft>
                <a:spcPts val="0"/>
              </a:spcAft>
              <a:buSzPts val="2700"/>
              <a:buChar char="○"/>
            </a:pPr>
            <a:r>
              <a:rPr lang="en-IE" sz="2700"/>
              <a:t>You </a:t>
            </a:r>
            <a:r>
              <a:rPr lang="en-IE" sz="2700" u="sng">
                <a:solidFill>
                  <a:schemeClr val="accent1"/>
                </a:solidFill>
              </a:rPr>
              <a:t>cannot</a:t>
            </a:r>
            <a:r>
              <a:rPr lang="en-IE" sz="2700"/>
              <a:t> complete the Assessment Task.</a:t>
            </a:r>
            <a:endParaRPr sz="27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1">
                                            <p:txEl>
                                              <p:pRg st="0" end="0"/>
                                            </p:txEl>
                                          </p:spTgt>
                                        </p:tgtEl>
                                        <p:attrNameLst>
                                          <p:attrName>style.visibility</p:attrName>
                                        </p:attrNameLst>
                                      </p:cBhvr>
                                      <p:to>
                                        <p:strVal val="visible"/>
                                      </p:to>
                                    </p:set>
                                    <p:animEffect transition="in" filter="fade">
                                      <p:cBhvr>
                                        <p:cTn id="7" dur="1000"/>
                                        <p:tgtEl>
                                          <p:spTgt spid="7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1">
                                            <p:txEl>
                                              <p:pRg st="1" end="1"/>
                                            </p:txEl>
                                          </p:spTgt>
                                        </p:tgtEl>
                                        <p:attrNameLst>
                                          <p:attrName>style.visibility</p:attrName>
                                        </p:attrNameLst>
                                      </p:cBhvr>
                                      <p:to>
                                        <p:strVal val="visible"/>
                                      </p:to>
                                    </p:set>
                                    <p:animEffect transition="in" filter="fade">
                                      <p:cBhvr>
                                        <p:cTn id="12" dur="1000"/>
                                        <p:tgtEl>
                                          <p:spTgt spid="7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1">
                                            <p:txEl>
                                              <p:pRg st="2" end="2"/>
                                            </p:txEl>
                                          </p:spTgt>
                                        </p:tgtEl>
                                        <p:attrNameLst>
                                          <p:attrName>style.visibility</p:attrName>
                                        </p:attrNameLst>
                                      </p:cBhvr>
                                      <p:to>
                                        <p:strVal val="visible"/>
                                      </p:to>
                                    </p:set>
                                    <p:animEffect transition="in" filter="fade">
                                      <p:cBhvr>
                                        <p:cTn id="17" dur="1000"/>
                                        <p:tgtEl>
                                          <p:spTgt spid="74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1">
                                            <p:txEl>
                                              <p:pRg st="3" end="3"/>
                                            </p:txEl>
                                          </p:spTgt>
                                        </p:tgtEl>
                                        <p:attrNameLst>
                                          <p:attrName>style.visibility</p:attrName>
                                        </p:attrNameLst>
                                      </p:cBhvr>
                                      <p:to>
                                        <p:strVal val="visible"/>
                                      </p:to>
                                    </p:set>
                                    <p:animEffect transition="in" filter="fade">
                                      <p:cBhvr>
                                        <p:cTn id="22" dur="1000"/>
                                        <p:tgtEl>
                                          <p:spTgt spid="74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41">
                                            <p:txEl>
                                              <p:pRg st="4" end="4"/>
                                            </p:txEl>
                                          </p:spTgt>
                                        </p:tgtEl>
                                        <p:attrNameLst>
                                          <p:attrName>style.visibility</p:attrName>
                                        </p:attrNameLst>
                                      </p:cBhvr>
                                      <p:to>
                                        <p:strVal val="visible"/>
                                      </p:to>
                                    </p:set>
                                    <p:animEffect transition="in" filter="fade">
                                      <p:cBhvr>
                                        <p:cTn id="27" dur="1000"/>
                                        <p:tgtEl>
                                          <p:spTgt spid="7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g16fe452ec96_3_321"/>
          <p:cNvSpPr txBox="1">
            <a:spLocks noGrp="1"/>
          </p:cNvSpPr>
          <p:nvPr>
            <p:ph type="title"/>
          </p:nvPr>
        </p:nvSpPr>
        <p:spPr>
          <a:xfrm>
            <a:off x="753433" y="536700"/>
            <a:ext cx="10328400" cy="1332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600"/>
              <a:buNone/>
            </a:pPr>
            <a:r>
              <a:rPr lang="en-IE" sz="3900">
                <a:solidFill>
                  <a:srgbClr val="EE52A4"/>
                </a:solidFill>
              </a:rPr>
              <a:t>Queries</a:t>
            </a:r>
            <a:endParaRPr sz="3900">
              <a:solidFill>
                <a:srgbClr val="EE52A4"/>
              </a:solidFill>
            </a:endParaRPr>
          </a:p>
        </p:txBody>
      </p:sp>
      <p:sp>
        <p:nvSpPr>
          <p:cNvPr id="747" name="Google Shape;747;g16fe452ec96_3_321"/>
          <p:cNvSpPr txBox="1">
            <a:spLocks noGrp="1"/>
          </p:cNvSpPr>
          <p:nvPr>
            <p:ph type="body" idx="1"/>
          </p:nvPr>
        </p:nvSpPr>
        <p:spPr>
          <a:xfrm>
            <a:off x="630433" y="2653400"/>
            <a:ext cx="11009600" cy="385080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1100"/>
              </a:spcBef>
              <a:spcAft>
                <a:spcPts val="0"/>
              </a:spcAft>
              <a:buSzPts val="1500"/>
              <a:buNone/>
            </a:pPr>
            <a:r>
              <a:rPr lang="en-IE" sz="2700"/>
              <a:t>Please don’t hesitate to get in touch with us over any queries you may have.</a:t>
            </a:r>
            <a:endParaRPr sz="2700">
              <a:solidFill>
                <a:schemeClr val="accent3"/>
              </a:solidFill>
            </a:endParaRPr>
          </a:p>
          <a:p>
            <a:pPr marL="0" lvl="0" indent="0" algn="just" rtl="0">
              <a:lnSpc>
                <a:spcPct val="100000"/>
              </a:lnSpc>
              <a:spcBef>
                <a:spcPts val="1100"/>
              </a:spcBef>
              <a:spcAft>
                <a:spcPts val="0"/>
              </a:spcAft>
              <a:buSzPts val="1500"/>
              <a:buNone/>
            </a:pPr>
            <a:r>
              <a:rPr lang="en-IE" sz="2700"/>
              <a:t>For specific subject queries, </a:t>
            </a:r>
            <a:r>
              <a:rPr lang="en-IE" sz="2700" b="1" u="sng">
                <a:solidFill>
                  <a:schemeClr val="accent5"/>
                </a:solidFill>
              </a:rPr>
              <a:t>students should ask their subject teacher </a:t>
            </a:r>
            <a:r>
              <a:rPr lang="en-IE" sz="2700"/>
              <a:t>in the first instance. </a:t>
            </a:r>
            <a:endParaRPr sz="2700"/>
          </a:p>
          <a:p>
            <a:pPr marL="0" lvl="0" indent="0" algn="just" rtl="0">
              <a:lnSpc>
                <a:spcPct val="100000"/>
              </a:lnSpc>
              <a:spcBef>
                <a:spcPts val="1100"/>
              </a:spcBef>
              <a:spcAft>
                <a:spcPts val="0"/>
              </a:spcAft>
              <a:buSzPts val="1500"/>
              <a:buNone/>
            </a:pPr>
            <a:r>
              <a:rPr lang="en-IE" sz="2700"/>
              <a:t>On the </a:t>
            </a:r>
            <a:r>
              <a:rPr lang="en-IE" sz="2700">
                <a:solidFill>
                  <a:schemeClr val="accent1"/>
                </a:solidFill>
              </a:rPr>
              <a:t>school site</a:t>
            </a:r>
            <a:r>
              <a:rPr lang="en-IE" sz="2700"/>
              <a:t> in the </a:t>
            </a:r>
            <a:r>
              <a:rPr lang="en-IE" sz="2700" b="1">
                <a:solidFill>
                  <a:schemeClr val="accent1"/>
                </a:solidFill>
              </a:rPr>
              <a:t>Parent section</a:t>
            </a:r>
            <a:r>
              <a:rPr lang="en-IE" sz="2700"/>
              <a:t> we have links to further information and background to the new Junior Cycle. These may be of help to some of you.</a:t>
            </a:r>
            <a:endParaRPr sz="2700"/>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7">
                                            <p:txEl>
                                              <p:pRg st="0" end="0"/>
                                            </p:txEl>
                                          </p:spTgt>
                                        </p:tgtEl>
                                        <p:attrNameLst>
                                          <p:attrName>style.visibility</p:attrName>
                                        </p:attrNameLst>
                                      </p:cBhvr>
                                      <p:to>
                                        <p:strVal val="visible"/>
                                      </p:to>
                                    </p:set>
                                    <p:animEffect transition="in" filter="fade">
                                      <p:cBhvr>
                                        <p:cTn id="7" dur="1000"/>
                                        <p:tgtEl>
                                          <p:spTgt spid="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7">
                                            <p:txEl>
                                              <p:pRg st="1" end="1"/>
                                            </p:txEl>
                                          </p:spTgt>
                                        </p:tgtEl>
                                        <p:attrNameLst>
                                          <p:attrName>style.visibility</p:attrName>
                                        </p:attrNameLst>
                                      </p:cBhvr>
                                      <p:to>
                                        <p:strVal val="visible"/>
                                      </p:to>
                                    </p:set>
                                    <p:animEffect transition="in" filter="fade">
                                      <p:cBhvr>
                                        <p:cTn id="12" dur="1000"/>
                                        <p:tgtEl>
                                          <p:spTgt spid="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7">
                                            <p:txEl>
                                              <p:pRg st="2" end="2"/>
                                            </p:txEl>
                                          </p:spTgt>
                                        </p:tgtEl>
                                        <p:attrNameLst>
                                          <p:attrName>style.visibility</p:attrName>
                                        </p:attrNameLst>
                                      </p:cBhvr>
                                      <p:to>
                                        <p:strVal val="visible"/>
                                      </p:to>
                                    </p:set>
                                    <p:animEffect transition="in" filter="fade">
                                      <p:cBhvr>
                                        <p:cTn id="17" dur="1000"/>
                                        <p:tgtEl>
                                          <p:spTgt spid="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2049</Words>
  <Application>Microsoft Office PowerPoint</Application>
  <PresentationFormat>Widescreen</PresentationFormat>
  <Paragraphs>232</Paragraphs>
  <Slides>39</Slides>
  <Notes>39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39</vt:i4>
      </vt:variant>
    </vt:vector>
  </HeadingPairs>
  <TitlesOfParts>
    <vt:vector size="45" baseType="lpstr">
      <vt:lpstr>Noto Sans Symbols</vt:lpstr>
      <vt:lpstr>Arial</vt:lpstr>
      <vt:lpstr>Calibri</vt:lpstr>
      <vt:lpstr>Century Gothic</vt:lpstr>
      <vt:lpstr>Ion Boardroom</vt:lpstr>
      <vt:lpstr>Ion Boardroom</vt:lpstr>
      <vt:lpstr>FIRST YEAR PARENTS AND   GUARDIANS 2025/26 </vt:lpstr>
      <vt:lpstr>TEAM </vt:lpstr>
      <vt:lpstr>FIRST YEAR TEAM</vt:lpstr>
      <vt:lpstr>SUPPORTS</vt:lpstr>
      <vt:lpstr>Guidance Counsellor’s Role</vt:lpstr>
      <vt:lpstr>Guidance Counselling Supports</vt:lpstr>
      <vt:lpstr>Guidance Appointments</vt:lpstr>
      <vt:lpstr>Guidance Counselling Appointments</vt:lpstr>
      <vt:lpstr>Supports </vt:lpstr>
      <vt:lpstr>COMMUNICATION</vt:lpstr>
      <vt:lpstr>COMMUNICATION PROTOCOLS</vt:lpstr>
      <vt:lpstr>UNIFORM</vt:lpstr>
      <vt:lpstr>ROLES AND RESPONSIBILITIES- UNIFORM</vt:lpstr>
      <vt:lpstr>PowerPoint Presentation</vt:lpstr>
      <vt:lpstr>ATTENDANCE</vt:lpstr>
      <vt:lpstr>EDUCATION AND WELFARE ACT</vt:lpstr>
      <vt:lpstr>Tyro</vt:lpstr>
      <vt:lpstr>Tyro</vt:lpstr>
      <vt:lpstr>MOBILE PHONES</vt:lpstr>
      <vt:lpstr>How can our policy be supported in the home?</vt:lpstr>
      <vt:lpstr>School journal and homework</vt:lpstr>
      <vt:lpstr>PowerPoint Presentation</vt:lpstr>
      <vt:lpstr>PowerPoint Presentation</vt:lpstr>
      <vt:lpstr>PowerPoint Presentation</vt:lpstr>
      <vt:lpstr>“How can I help my child succeed at secondary school?”</vt:lpstr>
      <vt:lpstr>Continued partnership in education</vt:lpstr>
      <vt:lpstr>PowerPoint Presentation</vt:lpstr>
      <vt:lpstr>Junior Cycle Information</vt:lpstr>
      <vt:lpstr>Overview- what they are working towards</vt:lpstr>
      <vt:lpstr>Junior Cycle Profile of Achievement Example</vt:lpstr>
      <vt:lpstr>Key Skills - Main Focus</vt:lpstr>
      <vt:lpstr>First Year</vt:lpstr>
      <vt:lpstr>Other Areas of Learning</vt:lpstr>
      <vt:lpstr>Classroom Based Assessments</vt:lpstr>
      <vt:lpstr>Classroom Based Assessment Descriptors</vt:lpstr>
      <vt:lpstr>Third Year: Junior Cycle Exams</vt:lpstr>
      <vt:lpstr>Junior Cycle State Exam Descriptors</vt:lpstr>
      <vt:lpstr>External Subjects</vt:lpstr>
      <vt:lpstr>Queries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YEAR PARENTS AND   GUARDIANS 2025/26</dc:title>
  <dc:creator>orla molamphy</dc:creator>
  <cp:lastModifiedBy>David Clarke</cp:lastModifiedBy>
  <cp:revision>2</cp:revision>
  <dcterms:created xsi:type="dcterms:W3CDTF">2021-10-21T14:45:07Z</dcterms:created>
  <dcterms:modified xsi:type="dcterms:W3CDTF">2025-09-19T09:37:51Z</dcterms:modified>
</cp:coreProperties>
</file>